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34"/>
  </p:notesMasterIdLst>
  <p:sldIdLst>
    <p:sldId id="293" r:id="rId3"/>
    <p:sldId id="294" r:id="rId4"/>
    <p:sldId id="256" r:id="rId5"/>
    <p:sldId id="296" r:id="rId6"/>
    <p:sldId id="292" r:id="rId7"/>
    <p:sldId id="278" r:id="rId8"/>
    <p:sldId id="295" r:id="rId9"/>
    <p:sldId id="257" r:id="rId10"/>
    <p:sldId id="258" r:id="rId11"/>
    <p:sldId id="259" r:id="rId12"/>
    <p:sldId id="263" r:id="rId13"/>
    <p:sldId id="262" r:id="rId14"/>
    <p:sldId id="264" r:id="rId15"/>
    <p:sldId id="266" r:id="rId16"/>
    <p:sldId id="268" r:id="rId17"/>
    <p:sldId id="269" r:id="rId18"/>
    <p:sldId id="270" r:id="rId19"/>
    <p:sldId id="271" r:id="rId20"/>
    <p:sldId id="280" r:id="rId21"/>
    <p:sldId id="279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</p:sldIdLst>
  <p:sldSz cx="9144000" cy="5143500" type="screen16x9"/>
  <p:notesSz cx="6858000" cy="9144000"/>
  <p:embeddedFontLst>
    <p:embeddedFont>
      <p:font typeface="Bree Serif" panose="02000503040000020004" pitchFamily="2" charset="0"/>
      <p:regular r:id="rId35"/>
    </p:embeddedFont>
    <p:embeddedFont>
      <p:font typeface="Proxima Nova" panose="02000506030000020004" pitchFamily="2" charset="0"/>
      <p:regular r:id="rId36"/>
      <p:bold r:id="rId37"/>
      <p:italic r:id="rId38"/>
      <p:boldItalic r:id="rId39"/>
    </p:embeddedFont>
    <p:embeddedFont>
      <p:font typeface="Proxima Nova Semibold" panose="02000506030000020004" pitchFamily="2" charset="0"/>
      <p:regular r:id="rId40"/>
      <p:bold r:id="rId41"/>
      <p:italic r:id="rId42"/>
      <p:boldItalic r:id="rId43"/>
    </p:embeddedFont>
    <p:embeddedFont>
      <p:font typeface="Roboto Black" panose="02000000000000000000" pitchFamily="2" charset="0"/>
      <p:bold r:id="rId44"/>
      <p:italic r:id="rId45"/>
      <p:boldItalic r:id="rId46"/>
    </p:embeddedFont>
    <p:embeddedFont>
      <p:font typeface="Roboto Light" panose="02000000000000000000" pitchFamily="2" charset="0"/>
      <p:regular r:id="rId47"/>
      <p:bold r:id="rId48"/>
      <p:italic r:id="rId49"/>
      <p:boldItalic r:id="rId50"/>
    </p:embeddedFont>
    <p:embeddedFont>
      <p:font typeface="Roboto Mono Regular" pitchFamily="49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71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2499"/>
    <a:srgbClr val="D8283A"/>
    <a:srgbClr val="91219D"/>
    <a:srgbClr val="451823"/>
    <a:srgbClr val="221937"/>
    <a:srgbClr val="191728"/>
    <a:srgbClr val="CD2337"/>
    <a:srgbClr val="AC1B31"/>
    <a:srgbClr val="1E1830"/>
    <a:srgbClr val="231A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94" autoAdjust="0"/>
    <p:restoredTop sz="94650"/>
  </p:normalViewPr>
  <p:slideViewPr>
    <p:cSldViewPr snapToGrid="0">
      <p:cViewPr varScale="1">
        <p:scale>
          <a:sx n="159" d="100"/>
          <a:sy n="159" d="100"/>
        </p:scale>
        <p:origin x="184" y="200"/>
      </p:cViewPr>
      <p:guideLst>
        <p:guide orient="horz" pos="13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5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8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17978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0" name="Google Shape;3800;g5fb8c01da4_0_2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1" name="Google Shape;3801;g5fb8c01da4_0_2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5991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5fb8c01da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5fb8c01da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6" name="Google Shape;4416;g5fb8c01da4_0_3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7" name="Google Shape;4417;g5fb8c01da4_0_3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6" name="Google Shape;5126;g5fb8c01da4_0_3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7" name="Google Shape;5127;g5fb8c01da4_0_3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2" name="Google Shape;5522;g5fb8c01da4_0_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3" name="Google Shape;5523;g5fb8c01da4_0_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5" name="Google Shape;6115;g5fb8c01da4_0_4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6" name="Google Shape;6116;g5fb8c01da4_0_4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0" name="Google Shape;6650;g5fb8c01da4_0_5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1" name="Google Shape;6651;g5fb8c01da4_0_5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5" name="Google Shape;6935;g5fb8c01da4_0_56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6" name="Google Shape;6936;g5fb8c01da4_0_56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7" name="Google Shape;7377;g5fb8c01da4_0_6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8" name="Google Shape;7378;g5fb8c01da4_0_60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3" name="Google Shape;7743;g5fb8c01da4_0_6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4" name="Google Shape;7744;g5fb8c01da4_0_6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7" name="Google Shape;8247;g5fb8c01da4_0_6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8" name="Google Shape;8248;g5fb8c01da4_0_6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3" name="Google Shape;8643;g5fb8c01da4_0_7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4" name="Google Shape;8644;g5fb8c01da4_0_7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6" name="Google Shape;9186;g5fb8c01da4_0_7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7" name="Google Shape;9187;g5fb8c01da4_0_7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13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2424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122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e.tl/t-URoRuVeYuw" TargetMode="External"/><Relationship Id="rId5" Type="http://schemas.openxmlformats.org/officeDocument/2006/relationships/hyperlink" Target="https://fonts.google.com/specimen/Roboto+Mono" TargetMode="External"/><Relationship Id="rId4" Type="http://schemas.openxmlformats.org/officeDocument/2006/relationships/hyperlink" Target="https://fonts.google.com/specimen/Roboto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016412" y="1903148"/>
            <a:ext cx="5784197" cy="113928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bg1"/>
                </a:solidFill>
              </a:rPr>
              <a:t>Привет!</a:t>
            </a:r>
            <a:br>
              <a:rPr lang="ru-RU" sz="2000" dirty="0">
                <a:solidFill>
                  <a:schemeClr val="bg1"/>
                </a:solidFill>
              </a:rPr>
            </a:b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1600" dirty="0">
                <a:solidFill>
                  <a:schemeClr val="bg1"/>
                </a:solidFill>
              </a:rPr>
              <a:t>Это шаблон презентации, который </a:t>
            </a:r>
            <a:r>
              <a:rPr lang="ru-RU" sz="1600" dirty="0">
                <a:solidFill>
                  <a:srgbClr val="D8283A"/>
                </a:solidFill>
              </a:rPr>
              <a:t>Вы можете использовать</a:t>
            </a:r>
            <a:r>
              <a:rPr lang="ru-RU" sz="1600" dirty="0">
                <a:solidFill>
                  <a:schemeClr val="bg1"/>
                </a:solidFill>
              </a:rPr>
              <a:t>, чтобы рассказать о своем решении на </a:t>
            </a:r>
            <a:r>
              <a:rPr lang="ru-RU" sz="1600" dirty="0" err="1">
                <a:solidFill>
                  <a:schemeClr val="bg1"/>
                </a:solidFill>
              </a:rPr>
              <a:t>хакатоне</a:t>
            </a:r>
            <a:r>
              <a:rPr lang="ru-RU" sz="1600" dirty="0">
                <a:solidFill>
                  <a:schemeClr val="bg1"/>
                </a:solidFill>
              </a:rPr>
              <a:t> «</a:t>
            </a:r>
            <a:r>
              <a:rPr lang="ru-RU" sz="1600" dirty="0">
                <a:solidFill>
                  <a:srgbClr val="D8283A"/>
                </a:solidFill>
              </a:rPr>
              <a:t>Лидеры цифровой трансформации</a:t>
            </a:r>
            <a:r>
              <a:rPr lang="ru-RU" sz="1600" dirty="0">
                <a:solidFill>
                  <a:schemeClr val="bg1"/>
                </a:solidFill>
              </a:rPr>
              <a:t>». </a:t>
            </a:r>
            <a:br>
              <a:rPr lang="ru-RU" sz="1600" dirty="0">
                <a:solidFill>
                  <a:schemeClr val="bg1"/>
                </a:solidFill>
              </a:rPr>
            </a:br>
            <a:r>
              <a:rPr lang="ru-RU" sz="1600" dirty="0">
                <a:solidFill>
                  <a:schemeClr val="bg1"/>
                </a:solidFill>
              </a:rPr>
              <a:t>Здесь вы найдете примеры слайдов, логотипы, шрифты, цвета, иконки и различные графические элементы.</a:t>
            </a:r>
            <a:br>
              <a:rPr lang="ru-RU" sz="2000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977" y="-422957"/>
            <a:ext cx="2416066" cy="2416066"/>
          </a:xfrm>
          <a:prstGeom prst="rect">
            <a:avLst/>
          </a:prstGeom>
        </p:spPr>
      </p:pic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46A24358-8749-D643-8B6A-972C91EF7F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          ь.       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1D147D0-719C-1443-81B0-99AE4449F2EC}"/>
              </a:ext>
            </a:extLst>
          </p:cNvPr>
          <p:cNvSpPr/>
          <p:nvPr/>
        </p:nvSpPr>
        <p:spPr>
          <a:xfrm>
            <a:off x="2016412" y="2697529"/>
            <a:ext cx="554292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rgbClr val="D8283A"/>
                </a:solidFill>
                <a:latin typeface="Roboto Black"/>
                <a:ea typeface="Roboto Black"/>
                <a:sym typeface="Roboto Black"/>
              </a:rPr>
              <a:t>Мы надеемся</a:t>
            </a:r>
            <a:r>
              <a:rPr lang="ru-RU" sz="1600" dirty="0">
                <a:solidFill>
                  <a:schemeClr val="bg1"/>
                </a:solidFill>
                <a:latin typeface="Roboto Black"/>
                <a:ea typeface="Roboto Black"/>
                <a:sym typeface="Roboto Black"/>
              </a:rPr>
              <a:t>, что шаблон поможет Вам сократить время на оформление презентации, что позволит уделить больше времени самой разработке на </a:t>
            </a:r>
            <a:r>
              <a:rPr lang="ru-RU" sz="1600" dirty="0" err="1">
                <a:solidFill>
                  <a:schemeClr val="bg1"/>
                </a:solidFill>
                <a:latin typeface="Roboto Black"/>
                <a:ea typeface="Roboto Black"/>
                <a:sym typeface="Roboto Black"/>
              </a:rPr>
              <a:t>хакатоне</a:t>
            </a:r>
            <a:r>
              <a:rPr lang="ru-RU" sz="1600" dirty="0">
                <a:solidFill>
                  <a:schemeClr val="bg1"/>
                </a:solidFill>
                <a:latin typeface="Roboto Black"/>
                <a:ea typeface="Roboto Black"/>
                <a:sym typeface="Roboto Black"/>
              </a:rPr>
              <a:t>.</a:t>
            </a:r>
            <a:br>
              <a:rPr lang="ru-RU" dirty="0">
                <a:solidFill>
                  <a:schemeClr val="bg1"/>
                </a:solidFill>
              </a:rPr>
            </a:br>
            <a:br>
              <a:rPr lang="ru-RU" dirty="0">
                <a:solidFill>
                  <a:schemeClr val="bg1"/>
                </a:solidFill>
              </a:rPr>
            </a:br>
            <a:r>
              <a:rPr lang="ru-RU" sz="1600" dirty="0">
                <a:solidFill>
                  <a:schemeClr val="bg1"/>
                </a:solidFill>
                <a:latin typeface="Roboto Black"/>
                <a:ea typeface="Roboto Black"/>
              </a:rPr>
              <a:t>Вы можете использовать и </a:t>
            </a:r>
            <a:r>
              <a:rPr lang="ru-RU" sz="1600" dirty="0">
                <a:solidFill>
                  <a:srgbClr val="D8283A"/>
                </a:solidFill>
                <a:latin typeface="Roboto Black"/>
                <a:ea typeface="Roboto Black"/>
              </a:rPr>
              <a:t>собственный шаблон</a:t>
            </a:r>
            <a:r>
              <a:rPr lang="ru-RU" sz="1600" dirty="0">
                <a:solidFill>
                  <a:schemeClr val="bg1"/>
                </a:solidFill>
                <a:latin typeface="Roboto Black"/>
                <a:ea typeface="Roboto Black"/>
              </a:rPr>
              <a:t>, но мы просим сохранить несколько важных моментов.</a:t>
            </a:r>
          </a:p>
          <a:p>
            <a:r>
              <a:rPr lang="ru-RU" sz="1600" dirty="0">
                <a:solidFill>
                  <a:schemeClr val="bg1"/>
                </a:solidFill>
                <a:latin typeface="Roboto Black"/>
                <a:ea typeface="Roboto Black"/>
              </a:rPr>
              <a:t>О них – на следующем слайде!</a:t>
            </a:r>
          </a:p>
        </p:txBody>
      </p:sp>
    </p:spTree>
    <p:extLst>
      <p:ext uri="{BB962C8B-B14F-4D97-AF65-F5344CB8AC3E}">
        <p14:creationId xmlns:p14="http://schemas.microsoft.com/office/powerpoint/2010/main" val="925991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ЗАГОЛОВОК</a:t>
            </a:r>
            <a:endParaRPr dirty="0"/>
          </a:p>
        </p:txBody>
      </p:sp>
      <p:sp>
        <p:nvSpPr>
          <p:cNvPr id="272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739906" y="3340125"/>
            <a:ext cx="2076000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Интересно, что первый компьютер был размером с микроавтобус и весил почти тонну. </a:t>
            </a:r>
            <a:endParaRPr dirty="0"/>
          </a:p>
        </p:txBody>
      </p:sp>
      <p:sp>
        <p:nvSpPr>
          <p:cNvPr id="275" name="Google Shape;275;p23"/>
          <p:cNvSpPr txBox="1">
            <a:spLocks noGrp="1"/>
          </p:cNvSpPr>
          <p:nvPr>
            <p:ph type="ctrTitle"/>
          </p:nvPr>
        </p:nvSpPr>
        <p:spPr>
          <a:xfrm>
            <a:off x="726631" y="3119491"/>
            <a:ext cx="2076000" cy="3512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ПОДЗАГОЛОВОК</a:t>
            </a:r>
            <a:endParaRPr dirty="0"/>
          </a:p>
        </p:txBody>
      </p:sp>
      <p:sp>
        <p:nvSpPr>
          <p:cNvPr id="276" name="Google Shape;276;p23"/>
          <p:cNvSpPr txBox="1">
            <a:spLocks noGrp="1"/>
          </p:cNvSpPr>
          <p:nvPr>
            <p:ph type="ctrTitle" idx="4"/>
          </p:nvPr>
        </p:nvSpPr>
        <p:spPr>
          <a:xfrm>
            <a:off x="6341356" y="3137551"/>
            <a:ext cx="2076000" cy="3331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ПОДЗАГОЛОВОК</a:t>
            </a:r>
            <a:endParaRPr dirty="0"/>
          </a:p>
        </p:txBody>
      </p:sp>
      <p:sp>
        <p:nvSpPr>
          <p:cNvPr id="277" name="Google Shape;277;p23"/>
          <p:cNvSpPr txBox="1">
            <a:spLocks noGrp="1"/>
          </p:cNvSpPr>
          <p:nvPr>
            <p:ph type="ctrTitle" idx="5"/>
          </p:nvPr>
        </p:nvSpPr>
        <p:spPr>
          <a:xfrm>
            <a:off x="3540631" y="3137551"/>
            <a:ext cx="2076000" cy="3331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ПОДЗАГОЛОВОК</a:t>
            </a:r>
            <a:endParaRPr dirty="0"/>
          </a:p>
        </p:txBody>
      </p:sp>
      <p:sp>
        <p:nvSpPr>
          <p:cNvPr id="278" name="Google Shape;278;p23"/>
          <p:cNvSpPr/>
          <p:nvPr/>
        </p:nvSpPr>
        <p:spPr>
          <a:xfrm>
            <a:off x="1267145" y="2083606"/>
            <a:ext cx="994973" cy="83044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3"/>
          <p:cNvSpPr/>
          <p:nvPr/>
        </p:nvSpPr>
        <p:spPr>
          <a:xfrm>
            <a:off x="4072540" y="2101666"/>
            <a:ext cx="994978" cy="830447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105" y="12404"/>
                </a:lnTo>
                <a:lnTo>
                  <a:pt x="198105" y="134142"/>
                </a:lnTo>
                <a:cubicBezTo>
                  <a:pt x="198105" y="134854"/>
                  <a:pt x="197804" y="135155"/>
                  <a:pt x="197092" y="135155"/>
                </a:cubicBezTo>
                <a:lnTo>
                  <a:pt x="12295" y="135155"/>
                </a:lnTo>
                <a:cubicBezTo>
                  <a:pt x="11583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44" y="163550"/>
                  <a:pt x="61280" y="166014"/>
                  <a:pt x="61280" y="169190"/>
                </a:cubicBezTo>
                <a:cubicBezTo>
                  <a:pt x="61280" y="172366"/>
                  <a:pt x="63744" y="174831"/>
                  <a:pt x="66921" y="174831"/>
                </a:cubicBezTo>
                <a:lnTo>
                  <a:pt x="142466" y="174831"/>
                </a:lnTo>
                <a:cubicBezTo>
                  <a:pt x="145642" y="174831"/>
                  <a:pt x="148216" y="172366"/>
                  <a:pt x="148216" y="169190"/>
                </a:cubicBezTo>
                <a:cubicBezTo>
                  <a:pt x="148216" y="166014"/>
                  <a:pt x="145642" y="163550"/>
                  <a:pt x="142466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92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37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/>
          <p:nvPr/>
        </p:nvSpPr>
        <p:spPr>
          <a:xfrm>
            <a:off x="6877940" y="2077049"/>
            <a:ext cx="1002833" cy="837003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7" name="Google Shape;28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D02538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" name="Google Shape;6996;p50"/>
          <p:cNvGrpSpPr/>
          <p:nvPr/>
        </p:nvGrpSpPr>
        <p:grpSpPr>
          <a:xfrm>
            <a:off x="1591296" y="2267022"/>
            <a:ext cx="346667" cy="333257"/>
            <a:chOff x="-31889075" y="2658950"/>
            <a:chExt cx="302475" cy="290775"/>
          </a:xfrm>
          <a:solidFill>
            <a:schemeClr val="bg1"/>
          </a:solidFill>
        </p:grpSpPr>
        <p:sp>
          <p:nvSpPr>
            <p:cNvPr id="20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6996;p50"/>
          <p:cNvGrpSpPr/>
          <p:nvPr/>
        </p:nvGrpSpPr>
        <p:grpSpPr>
          <a:xfrm>
            <a:off x="4405297" y="2267022"/>
            <a:ext cx="346667" cy="333257"/>
            <a:chOff x="-31889075" y="2658950"/>
            <a:chExt cx="302475" cy="290775"/>
          </a:xfrm>
          <a:solidFill>
            <a:schemeClr val="bg1"/>
          </a:solidFill>
        </p:grpSpPr>
        <p:sp>
          <p:nvSpPr>
            <p:cNvPr id="23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6996;p50"/>
          <p:cNvGrpSpPr/>
          <p:nvPr/>
        </p:nvGrpSpPr>
        <p:grpSpPr>
          <a:xfrm>
            <a:off x="7206022" y="2267021"/>
            <a:ext cx="346667" cy="333257"/>
            <a:chOff x="-31889075" y="2658950"/>
            <a:chExt cx="302475" cy="290775"/>
          </a:xfrm>
          <a:solidFill>
            <a:schemeClr val="bg1"/>
          </a:solidFill>
        </p:grpSpPr>
        <p:sp>
          <p:nvSpPr>
            <p:cNvPr id="26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3527356" y="3340125"/>
            <a:ext cx="2076000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Интересно, что первый компьютер был размером с микроавтобус и весил почти тонну. </a:t>
            </a:r>
            <a:endParaRPr dirty="0"/>
          </a:p>
        </p:txBody>
      </p:sp>
      <p:sp>
        <p:nvSpPr>
          <p:cNvPr id="31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6354631" y="3340125"/>
            <a:ext cx="2076000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Интересно, что первый компьютер был размером с микроавтобус и весил почти тонну. 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7"/>
          <p:cNvSpPr/>
          <p:nvPr/>
        </p:nvSpPr>
        <p:spPr>
          <a:xfrm rot="10800000">
            <a:off x="5480056" y="191056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7"/>
          <p:cNvSpPr txBox="1">
            <a:spLocks noGrp="1"/>
          </p:cNvSpPr>
          <p:nvPr>
            <p:ph type="ctrTitle" idx="4"/>
          </p:nvPr>
        </p:nvSpPr>
        <p:spPr>
          <a:xfrm>
            <a:off x="187211" y="512246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FFFFFF"/>
                </a:solidFill>
              </a:rPr>
              <a:t>ЗАГОЛОВОК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46" name="Google Shape;446;p27"/>
          <p:cNvSpPr/>
          <p:nvPr/>
        </p:nvSpPr>
        <p:spPr>
          <a:xfrm>
            <a:off x="7903950" y="1867763"/>
            <a:ext cx="423900" cy="423900"/>
          </a:xfrm>
          <a:prstGeom prst="ellipse">
            <a:avLst/>
          </a:pr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7"/>
          <p:cNvSpPr/>
          <p:nvPr/>
        </p:nvSpPr>
        <p:spPr>
          <a:xfrm>
            <a:off x="8007983" y="1984928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1" name="Google Shape;451;p27"/>
          <p:cNvGrpSpPr/>
          <p:nvPr/>
        </p:nvGrpSpPr>
        <p:grpSpPr>
          <a:xfrm>
            <a:off x="7983117" y="3343406"/>
            <a:ext cx="265543" cy="269920"/>
            <a:chOff x="4151375" y="238125"/>
            <a:chExt cx="2141475" cy="2176775"/>
          </a:xfrm>
        </p:grpSpPr>
        <p:sp>
          <p:nvSpPr>
            <p:cNvPr id="452" name="Google Shape;452;p27"/>
            <p:cNvSpPr/>
            <p:nvPr/>
          </p:nvSpPr>
          <p:spPr>
            <a:xfrm>
              <a:off x="4151375" y="399250"/>
              <a:ext cx="2141475" cy="2015650"/>
            </a:xfrm>
            <a:custGeom>
              <a:avLst/>
              <a:gdLst/>
              <a:ahLst/>
              <a:cxnLst/>
              <a:rect l="l" t="t" r="r" b="b"/>
              <a:pathLst>
                <a:path w="85659" h="80626" extrusionOk="0">
                  <a:moveTo>
                    <a:pt x="7003" y="0"/>
                  </a:moveTo>
                  <a:cubicBezTo>
                    <a:pt x="3144" y="0"/>
                    <a:pt x="1" y="3123"/>
                    <a:pt x="1" y="7002"/>
                  </a:cubicBezTo>
                  <a:lnTo>
                    <a:pt x="1" y="55620"/>
                  </a:lnTo>
                  <a:cubicBezTo>
                    <a:pt x="1" y="59499"/>
                    <a:pt x="3144" y="62623"/>
                    <a:pt x="7003" y="62623"/>
                  </a:cubicBezTo>
                  <a:lnTo>
                    <a:pt x="31033" y="62623"/>
                  </a:lnTo>
                  <a:lnTo>
                    <a:pt x="31033" y="72012"/>
                  </a:lnTo>
                  <a:lnTo>
                    <a:pt x="27234" y="72012"/>
                  </a:lnTo>
                  <a:cubicBezTo>
                    <a:pt x="24887" y="72072"/>
                    <a:pt x="23017" y="73981"/>
                    <a:pt x="23017" y="76309"/>
                  </a:cubicBezTo>
                  <a:cubicBezTo>
                    <a:pt x="23017" y="78656"/>
                    <a:pt x="24887" y="80566"/>
                    <a:pt x="27234" y="80625"/>
                  </a:cubicBezTo>
                  <a:lnTo>
                    <a:pt x="58426" y="80625"/>
                  </a:lnTo>
                  <a:cubicBezTo>
                    <a:pt x="60773" y="80566"/>
                    <a:pt x="62643" y="78656"/>
                    <a:pt x="62643" y="76309"/>
                  </a:cubicBezTo>
                  <a:cubicBezTo>
                    <a:pt x="62643" y="73981"/>
                    <a:pt x="60773" y="72072"/>
                    <a:pt x="58426" y="72012"/>
                  </a:cubicBezTo>
                  <a:lnTo>
                    <a:pt x="54646" y="72012"/>
                  </a:lnTo>
                  <a:lnTo>
                    <a:pt x="54646" y="62623"/>
                  </a:lnTo>
                  <a:lnTo>
                    <a:pt x="78656" y="62623"/>
                  </a:lnTo>
                  <a:cubicBezTo>
                    <a:pt x="82535" y="62623"/>
                    <a:pt x="85659" y="59499"/>
                    <a:pt x="85659" y="55620"/>
                  </a:cubicBezTo>
                  <a:lnTo>
                    <a:pt x="85659" y="7002"/>
                  </a:lnTo>
                  <a:cubicBezTo>
                    <a:pt x="85659" y="3123"/>
                    <a:pt x="82535" y="0"/>
                    <a:pt x="78656" y="0"/>
                  </a:cubicBezTo>
                  <a:lnTo>
                    <a:pt x="65925" y="0"/>
                  </a:lnTo>
                  <a:lnTo>
                    <a:pt x="65925" y="5749"/>
                  </a:lnTo>
                  <a:lnTo>
                    <a:pt x="78656" y="5749"/>
                  </a:lnTo>
                  <a:cubicBezTo>
                    <a:pt x="79353" y="5749"/>
                    <a:pt x="79930" y="6306"/>
                    <a:pt x="79930" y="7002"/>
                  </a:cubicBezTo>
                  <a:lnTo>
                    <a:pt x="79930" y="55620"/>
                  </a:lnTo>
                  <a:cubicBezTo>
                    <a:pt x="79930" y="56317"/>
                    <a:pt x="79353" y="56893"/>
                    <a:pt x="78656" y="56893"/>
                  </a:cubicBezTo>
                  <a:lnTo>
                    <a:pt x="7003" y="56893"/>
                  </a:lnTo>
                  <a:cubicBezTo>
                    <a:pt x="6307" y="56893"/>
                    <a:pt x="5750" y="56317"/>
                    <a:pt x="5750" y="55620"/>
                  </a:cubicBezTo>
                  <a:lnTo>
                    <a:pt x="5750" y="7002"/>
                  </a:lnTo>
                  <a:cubicBezTo>
                    <a:pt x="5750" y="6306"/>
                    <a:pt x="6307" y="5749"/>
                    <a:pt x="7003" y="5749"/>
                  </a:cubicBezTo>
                  <a:lnTo>
                    <a:pt x="19734" y="5749"/>
                  </a:lnTo>
                  <a:lnTo>
                    <a:pt x="19734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7"/>
            <p:cNvSpPr/>
            <p:nvPr/>
          </p:nvSpPr>
          <p:spPr>
            <a:xfrm>
              <a:off x="4788450" y="238125"/>
              <a:ext cx="867350" cy="1403950"/>
            </a:xfrm>
            <a:custGeom>
              <a:avLst/>
              <a:gdLst/>
              <a:ahLst/>
              <a:cxnLst/>
              <a:rect l="l" t="t" r="r" b="b"/>
              <a:pathLst>
                <a:path w="34694" h="56158" extrusionOk="0">
                  <a:moveTo>
                    <a:pt x="28964" y="5749"/>
                  </a:moveTo>
                  <a:lnTo>
                    <a:pt x="28964" y="45873"/>
                  </a:lnTo>
                  <a:lnTo>
                    <a:pt x="5729" y="45873"/>
                  </a:lnTo>
                  <a:lnTo>
                    <a:pt x="5729" y="5749"/>
                  </a:lnTo>
                  <a:close/>
                  <a:moveTo>
                    <a:pt x="17360" y="48060"/>
                  </a:moveTo>
                  <a:cubicBezTo>
                    <a:pt x="18003" y="48060"/>
                    <a:pt x="18661" y="48301"/>
                    <a:pt x="19197" y="48837"/>
                  </a:cubicBezTo>
                  <a:cubicBezTo>
                    <a:pt x="20848" y="50468"/>
                    <a:pt x="19674" y="53293"/>
                    <a:pt x="17347" y="53293"/>
                  </a:cubicBezTo>
                  <a:cubicBezTo>
                    <a:pt x="15895" y="53293"/>
                    <a:pt x="14741" y="52119"/>
                    <a:pt x="14741" y="50687"/>
                  </a:cubicBezTo>
                  <a:cubicBezTo>
                    <a:pt x="14741" y="49101"/>
                    <a:pt x="16020" y="48060"/>
                    <a:pt x="17360" y="48060"/>
                  </a:cubicBezTo>
                  <a:close/>
                  <a:moveTo>
                    <a:pt x="5351" y="0"/>
                  </a:moveTo>
                  <a:cubicBezTo>
                    <a:pt x="2387" y="0"/>
                    <a:pt x="0" y="2407"/>
                    <a:pt x="0" y="5351"/>
                  </a:cubicBezTo>
                  <a:lnTo>
                    <a:pt x="0" y="50806"/>
                  </a:lnTo>
                  <a:cubicBezTo>
                    <a:pt x="0" y="53770"/>
                    <a:pt x="2387" y="56157"/>
                    <a:pt x="5351" y="56157"/>
                  </a:cubicBezTo>
                  <a:lnTo>
                    <a:pt x="29342" y="56157"/>
                  </a:lnTo>
                  <a:cubicBezTo>
                    <a:pt x="32306" y="56157"/>
                    <a:pt x="34693" y="53770"/>
                    <a:pt x="34693" y="50806"/>
                  </a:cubicBezTo>
                  <a:lnTo>
                    <a:pt x="34693" y="5351"/>
                  </a:lnTo>
                  <a:cubicBezTo>
                    <a:pt x="34693" y="2407"/>
                    <a:pt x="32306" y="0"/>
                    <a:pt x="293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4" name="Google Shape;454;p27"/>
          <p:cNvCxnSpPr/>
          <p:nvPr/>
        </p:nvCxnSpPr>
        <p:spPr>
          <a:xfrm>
            <a:off x="5813736" y="1069655"/>
            <a:ext cx="33405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5" name="Google Shape;455;p27"/>
          <p:cNvSpPr/>
          <p:nvPr/>
        </p:nvSpPr>
        <p:spPr>
          <a:xfrm>
            <a:off x="2634654" y="324994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7"/>
          <p:cNvSpPr/>
          <p:nvPr/>
        </p:nvSpPr>
        <p:spPr>
          <a:xfrm>
            <a:off x="2492071" y="375448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7"/>
          <p:cNvSpPr/>
          <p:nvPr/>
        </p:nvSpPr>
        <p:spPr>
          <a:xfrm>
            <a:off x="1402108" y="135797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7"/>
          <p:cNvSpPr/>
          <p:nvPr/>
        </p:nvSpPr>
        <p:spPr>
          <a:xfrm>
            <a:off x="1483001" y="144022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251A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7"/>
          <p:cNvSpPr/>
          <p:nvPr/>
        </p:nvSpPr>
        <p:spPr>
          <a:xfrm>
            <a:off x="1402108" y="317318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7"/>
          <p:cNvSpPr/>
          <p:nvPr/>
        </p:nvSpPr>
        <p:spPr>
          <a:xfrm>
            <a:off x="1483001" y="144022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7"/>
          <p:cNvSpPr/>
          <p:nvPr/>
        </p:nvSpPr>
        <p:spPr>
          <a:xfrm>
            <a:off x="1483001" y="156087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rgbClr val="D8283A"/>
          </a:solidFill>
          <a:ln>
            <a:solidFill>
              <a:srgbClr val="CD233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7"/>
          <p:cNvSpPr/>
          <p:nvPr/>
        </p:nvSpPr>
        <p:spPr>
          <a:xfrm>
            <a:off x="3858959" y="156087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7"/>
          <p:cNvSpPr/>
          <p:nvPr/>
        </p:nvSpPr>
        <p:spPr>
          <a:xfrm>
            <a:off x="3453135" y="156087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rgbClr val="D025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7"/>
          <p:cNvSpPr/>
          <p:nvPr/>
        </p:nvSpPr>
        <p:spPr>
          <a:xfrm>
            <a:off x="3056913" y="178434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7"/>
          <p:cNvSpPr/>
          <p:nvPr/>
        </p:nvSpPr>
        <p:spPr>
          <a:xfrm>
            <a:off x="3056913" y="219016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rgbClr val="AC1B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7"/>
          <p:cNvSpPr/>
          <p:nvPr/>
        </p:nvSpPr>
        <p:spPr>
          <a:xfrm>
            <a:off x="3056913" y="233686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7"/>
          <p:cNvSpPr/>
          <p:nvPr/>
        </p:nvSpPr>
        <p:spPr>
          <a:xfrm>
            <a:off x="3056913" y="248355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AC1B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7"/>
          <p:cNvSpPr/>
          <p:nvPr/>
        </p:nvSpPr>
        <p:spPr>
          <a:xfrm>
            <a:off x="3056913" y="263025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7"/>
          <p:cNvSpPr/>
          <p:nvPr/>
        </p:nvSpPr>
        <p:spPr>
          <a:xfrm>
            <a:off x="3056913" y="277696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rgbClr val="AC1B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7"/>
          <p:cNvSpPr/>
          <p:nvPr/>
        </p:nvSpPr>
        <p:spPr>
          <a:xfrm>
            <a:off x="3839771" y="278518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7"/>
          <p:cNvSpPr/>
          <p:nvPr/>
        </p:nvSpPr>
        <p:spPr>
          <a:xfrm>
            <a:off x="4002917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7"/>
          <p:cNvSpPr/>
          <p:nvPr/>
        </p:nvSpPr>
        <p:spPr>
          <a:xfrm>
            <a:off x="4166063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7"/>
          <p:cNvSpPr/>
          <p:nvPr/>
        </p:nvSpPr>
        <p:spPr>
          <a:xfrm>
            <a:off x="3960415" y="147312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7"/>
          <p:cNvSpPr/>
          <p:nvPr/>
        </p:nvSpPr>
        <p:spPr>
          <a:xfrm>
            <a:off x="4082434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7"/>
          <p:cNvSpPr/>
          <p:nvPr/>
        </p:nvSpPr>
        <p:spPr>
          <a:xfrm>
            <a:off x="4204453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7"/>
          <p:cNvSpPr/>
          <p:nvPr/>
        </p:nvSpPr>
        <p:spPr>
          <a:xfrm>
            <a:off x="1578968" y="178434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7"/>
          <p:cNvSpPr/>
          <p:nvPr/>
        </p:nvSpPr>
        <p:spPr>
          <a:xfrm>
            <a:off x="1578968" y="234783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7"/>
          <p:cNvSpPr/>
          <p:nvPr/>
        </p:nvSpPr>
        <p:spPr>
          <a:xfrm>
            <a:off x="1578968" y="255073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7"/>
          <p:cNvSpPr/>
          <p:nvPr/>
        </p:nvSpPr>
        <p:spPr>
          <a:xfrm>
            <a:off x="1578968" y="266316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7"/>
          <p:cNvSpPr/>
          <p:nvPr/>
        </p:nvSpPr>
        <p:spPr>
          <a:xfrm>
            <a:off x="1578968" y="277696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57896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2179478" y="178434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D02538"/>
          </a:solidFill>
          <a:ln>
            <a:solidFill>
              <a:srgbClr val="AC1B3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2179478" y="234783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2179478" y="255073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7"/>
          <p:cNvSpPr/>
          <p:nvPr/>
        </p:nvSpPr>
        <p:spPr>
          <a:xfrm>
            <a:off x="2179478" y="266316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7"/>
          <p:cNvSpPr/>
          <p:nvPr/>
        </p:nvSpPr>
        <p:spPr>
          <a:xfrm>
            <a:off x="2179478" y="277696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7"/>
          <p:cNvSpPr/>
          <p:nvPr/>
        </p:nvSpPr>
        <p:spPr>
          <a:xfrm>
            <a:off x="217947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975721" y="277558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030562" y="283995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241A3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7"/>
          <p:cNvSpPr/>
          <p:nvPr/>
        </p:nvSpPr>
        <p:spPr>
          <a:xfrm>
            <a:off x="1786000" y="389294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7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D025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7"/>
          <p:cNvSpPr/>
          <p:nvPr/>
        </p:nvSpPr>
        <p:spPr>
          <a:xfrm>
            <a:off x="1030562" y="283995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7"/>
          <p:cNvSpPr/>
          <p:nvPr/>
        </p:nvSpPr>
        <p:spPr>
          <a:xfrm>
            <a:off x="1030562" y="292090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7"/>
          <p:cNvSpPr/>
          <p:nvPr/>
        </p:nvSpPr>
        <p:spPr>
          <a:xfrm>
            <a:off x="2636015" y="292090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7"/>
          <p:cNvSpPr/>
          <p:nvPr/>
        </p:nvSpPr>
        <p:spPr>
          <a:xfrm>
            <a:off x="2360451" y="292090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7"/>
          <p:cNvSpPr/>
          <p:nvPr/>
        </p:nvSpPr>
        <p:spPr>
          <a:xfrm>
            <a:off x="2093097" y="307172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7"/>
          <p:cNvSpPr/>
          <p:nvPr/>
        </p:nvSpPr>
        <p:spPr>
          <a:xfrm>
            <a:off x="2093097" y="334592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7"/>
          <p:cNvSpPr/>
          <p:nvPr/>
        </p:nvSpPr>
        <p:spPr>
          <a:xfrm>
            <a:off x="2093097" y="344463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7"/>
          <p:cNvSpPr/>
          <p:nvPr/>
        </p:nvSpPr>
        <p:spPr>
          <a:xfrm>
            <a:off x="2093097" y="354335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7"/>
          <p:cNvSpPr/>
          <p:nvPr/>
        </p:nvSpPr>
        <p:spPr>
          <a:xfrm>
            <a:off x="2093097" y="364343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2093097" y="374214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7"/>
          <p:cNvSpPr/>
          <p:nvPr/>
        </p:nvSpPr>
        <p:spPr>
          <a:xfrm>
            <a:off x="2622316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7"/>
          <p:cNvSpPr/>
          <p:nvPr/>
        </p:nvSpPr>
        <p:spPr>
          <a:xfrm>
            <a:off x="2731997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"/>
          <p:cNvSpPr/>
          <p:nvPr/>
        </p:nvSpPr>
        <p:spPr>
          <a:xfrm>
            <a:off x="2843039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7"/>
          <p:cNvSpPr/>
          <p:nvPr/>
        </p:nvSpPr>
        <p:spPr>
          <a:xfrm>
            <a:off x="2704569" y="286195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7"/>
          <p:cNvSpPr/>
          <p:nvPr/>
        </p:nvSpPr>
        <p:spPr>
          <a:xfrm>
            <a:off x="2785462" y="286195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7"/>
          <p:cNvSpPr/>
          <p:nvPr/>
        </p:nvSpPr>
        <p:spPr>
          <a:xfrm>
            <a:off x="2869091" y="286195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7"/>
          <p:cNvSpPr/>
          <p:nvPr/>
        </p:nvSpPr>
        <p:spPr>
          <a:xfrm>
            <a:off x="1095004" y="307172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1095004" y="345149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rgbClr val="D025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7"/>
          <p:cNvSpPr/>
          <p:nvPr/>
        </p:nvSpPr>
        <p:spPr>
          <a:xfrm>
            <a:off x="1095004" y="358996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D025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>
            <a:off x="1095004" y="366536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>
            <a:off x="1095004" y="374214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>
            <a:off x="1095004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>
            <a:off x="1500827" y="307172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>
            <a:off x="1500827" y="345149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>
            <a:off x="1500827" y="358996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D025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1500827" y="366536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D025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/>
          <p:nvPr/>
        </p:nvSpPr>
        <p:spPr>
          <a:xfrm>
            <a:off x="1500827" y="374214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D025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7"/>
          <p:cNvSpPr/>
          <p:nvPr/>
        </p:nvSpPr>
        <p:spPr>
          <a:xfrm>
            <a:off x="1500827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rgbClr val="D025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7"/>
          <p:cNvSpPr/>
          <p:nvPr/>
        </p:nvSpPr>
        <p:spPr>
          <a:xfrm>
            <a:off x="3299591" y="3340439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7"/>
          <p:cNvSpPr/>
          <p:nvPr/>
        </p:nvSpPr>
        <p:spPr>
          <a:xfrm>
            <a:off x="3332492" y="337745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251C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7"/>
          <p:cNvSpPr/>
          <p:nvPr/>
        </p:nvSpPr>
        <p:spPr>
          <a:xfrm>
            <a:off x="4466330" y="368833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7"/>
          <p:cNvSpPr/>
          <p:nvPr/>
        </p:nvSpPr>
        <p:spPr>
          <a:xfrm>
            <a:off x="3332492" y="337745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7"/>
          <p:cNvSpPr/>
          <p:nvPr/>
        </p:nvSpPr>
        <p:spPr>
          <a:xfrm>
            <a:off x="4283970" y="339254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7"/>
          <p:cNvSpPr/>
          <p:nvPr/>
        </p:nvSpPr>
        <p:spPr>
          <a:xfrm>
            <a:off x="4341562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7"/>
          <p:cNvSpPr/>
          <p:nvPr/>
        </p:nvSpPr>
        <p:spPr>
          <a:xfrm>
            <a:off x="4400515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7"/>
          <p:cNvSpPr/>
          <p:nvPr/>
        </p:nvSpPr>
        <p:spPr>
          <a:xfrm>
            <a:off x="3332492" y="343503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7"/>
          <p:cNvSpPr/>
          <p:nvPr/>
        </p:nvSpPr>
        <p:spPr>
          <a:xfrm>
            <a:off x="4248332" y="343503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7"/>
          <p:cNvSpPr/>
          <p:nvPr/>
        </p:nvSpPr>
        <p:spPr>
          <a:xfrm>
            <a:off x="4090659" y="343503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7"/>
          <p:cNvSpPr/>
          <p:nvPr/>
        </p:nvSpPr>
        <p:spPr>
          <a:xfrm>
            <a:off x="3938475" y="352141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7"/>
          <p:cNvSpPr/>
          <p:nvPr/>
        </p:nvSpPr>
        <p:spPr>
          <a:xfrm>
            <a:off x="3938475" y="367770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7"/>
          <p:cNvSpPr/>
          <p:nvPr/>
        </p:nvSpPr>
        <p:spPr>
          <a:xfrm>
            <a:off x="3938475" y="373390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7"/>
          <p:cNvSpPr/>
          <p:nvPr/>
        </p:nvSpPr>
        <p:spPr>
          <a:xfrm>
            <a:off x="3938475" y="379012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7"/>
          <p:cNvSpPr/>
          <p:nvPr/>
        </p:nvSpPr>
        <p:spPr>
          <a:xfrm>
            <a:off x="3938475" y="384770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7"/>
          <p:cNvSpPr/>
          <p:nvPr/>
        </p:nvSpPr>
        <p:spPr>
          <a:xfrm>
            <a:off x="3938475" y="390391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7"/>
          <p:cNvSpPr/>
          <p:nvPr/>
        </p:nvSpPr>
        <p:spPr>
          <a:xfrm>
            <a:off x="4240106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7"/>
          <p:cNvSpPr/>
          <p:nvPr/>
        </p:nvSpPr>
        <p:spPr>
          <a:xfrm>
            <a:off x="4303172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7"/>
          <p:cNvSpPr/>
          <p:nvPr/>
        </p:nvSpPr>
        <p:spPr>
          <a:xfrm>
            <a:off x="4366238" y="39039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7"/>
          <p:cNvSpPr/>
          <p:nvPr/>
        </p:nvSpPr>
        <p:spPr>
          <a:xfrm>
            <a:off x="3368145" y="352141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7"/>
          <p:cNvSpPr/>
          <p:nvPr/>
        </p:nvSpPr>
        <p:spPr>
          <a:xfrm>
            <a:off x="3368145" y="373803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7"/>
          <p:cNvSpPr/>
          <p:nvPr/>
        </p:nvSpPr>
        <p:spPr>
          <a:xfrm>
            <a:off x="3368145" y="381617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7"/>
          <p:cNvSpPr/>
          <p:nvPr/>
        </p:nvSpPr>
        <p:spPr>
          <a:xfrm>
            <a:off x="3368145" y="390391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7"/>
          <p:cNvSpPr/>
          <p:nvPr/>
        </p:nvSpPr>
        <p:spPr>
          <a:xfrm>
            <a:off x="3368145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7"/>
          <p:cNvSpPr/>
          <p:nvPr/>
        </p:nvSpPr>
        <p:spPr>
          <a:xfrm>
            <a:off x="3599846" y="352141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7"/>
          <p:cNvSpPr/>
          <p:nvPr/>
        </p:nvSpPr>
        <p:spPr>
          <a:xfrm>
            <a:off x="3599846" y="373803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7"/>
          <p:cNvSpPr/>
          <p:nvPr/>
        </p:nvSpPr>
        <p:spPr>
          <a:xfrm>
            <a:off x="3599846" y="386005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7"/>
          <p:cNvSpPr/>
          <p:nvPr/>
        </p:nvSpPr>
        <p:spPr>
          <a:xfrm>
            <a:off x="3599846" y="390391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1897255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17" name="Google Shape;442;p27"/>
          <p:cNvSpPr/>
          <p:nvPr/>
        </p:nvSpPr>
        <p:spPr>
          <a:xfrm rot="10800000">
            <a:off x="5480056" y="2665950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446;p27"/>
          <p:cNvSpPr/>
          <p:nvPr/>
        </p:nvSpPr>
        <p:spPr>
          <a:xfrm>
            <a:off x="7903950" y="2623151"/>
            <a:ext cx="423900" cy="423900"/>
          </a:xfrm>
          <a:prstGeom prst="ellipse">
            <a:avLst/>
          </a:pr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448;p27"/>
          <p:cNvSpPr/>
          <p:nvPr/>
        </p:nvSpPr>
        <p:spPr>
          <a:xfrm>
            <a:off x="8007983" y="2740316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2652643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21" name="Google Shape;442;p27"/>
          <p:cNvSpPr/>
          <p:nvPr/>
        </p:nvSpPr>
        <p:spPr>
          <a:xfrm rot="10800000">
            <a:off x="5480056" y="3404487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446;p27"/>
          <p:cNvSpPr/>
          <p:nvPr/>
        </p:nvSpPr>
        <p:spPr>
          <a:xfrm>
            <a:off x="7903950" y="3361688"/>
            <a:ext cx="423900" cy="423900"/>
          </a:xfrm>
          <a:prstGeom prst="ellipse">
            <a:avLst/>
          </a:pr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448;p27"/>
          <p:cNvSpPr/>
          <p:nvPr/>
        </p:nvSpPr>
        <p:spPr>
          <a:xfrm>
            <a:off x="8007983" y="3478853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3391180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08580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147080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04" name="Google Shape;404;p26"/>
          <p:cNvSpPr/>
          <p:nvPr/>
        </p:nvSpPr>
        <p:spPr>
          <a:xfrm>
            <a:off x="454108" y="1087130"/>
            <a:ext cx="423900" cy="423900"/>
          </a:xfrm>
          <a:prstGeom prst="ellipse">
            <a:avLst/>
          </a:pr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6" name="Google Shape;406;p26"/>
          <p:cNvSpPr/>
          <p:nvPr/>
        </p:nvSpPr>
        <p:spPr>
          <a:xfrm>
            <a:off x="567396" y="1200942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511030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2424621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2463121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2" name="Google Shape;404;p26"/>
          <p:cNvSpPr/>
          <p:nvPr/>
        </p:nvSpPr>
        <p:spPr>
          <a:xfrm>
            <a:off x="458641" y="2403171"/>
            <a:ext cx="423900" cy="423900"/>
          </a:xfrm>
          <a:prstGeom prst="ellipse">
            <a:avLst/>
          </a:pr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3" name="Google Shape;406;p26"/>
          <p:cNvSpPr/>
          <p:nvPr/>
        </p:nvSpPr>
        <p:spPr>
          <a:xfrm>
            <a:off x="571929" y="2516983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2827071"/>
            <a:ext cx="6374700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65" name="Google Shape;398;p26"/>
          <p:cNvSpPr/>
          <p:nvPr/>
        </p:nvSpPr>
        <p:spPr>
          <a:xfrm>
            <a:off x="970408" y="3725261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6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3763761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7" name="Google Shape;404;p26"/>
          <p:cNvSpPr/>
          <p:nvPr/>
        </p:nvSpPr>
        <p:spPr>
          <a:xfrm>
            <a:off x="454108" y="3703811"/>
            <a:ext cx="423900" cy="423900"/>
          </a:xfrm>
          <a:prstGeom prst="ellipse">
            <a:avLst/>
          </a:pr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8" name="Google Shape;406;p26"/>
          <p:cNvSpPr/>
          <p:nvPr/>
        </p:nvSpPr>
        <p:spPr>
          <a:xfrm>
            <a:off x="567396" y="3817623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9" name="Google Shape;272;p23"/>
          <p:cNvSpPr txBox="1">
            <a:spLocks/>
          </p:cNvSpPr>
          <p:nvPr/>
        </p:nvSpPr>
        <p:spPr>
          <a:xfrm>
            <a:off x="872905" y="4127711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71" name="Google Shape;445;p27"/>
          <p:cNvSpPr txBox="1">
            <a:spLocks noGrp="1"/>
          </p:cNvSpPr>
          <p:nvPr>
            <p:ph type="ctrTitle" idx="4"/>
          </p:nvPr>
        </p:nvSpPr>
        <p:spPr>
          <a:xfrm>
            <a:off x="176975" y="463531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FFFFFF"/>
                </a:solidFill>
              </a:rPr>
              <a:t>ЗАГОЛОВОК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72" name="Google Shape;454;p27"/>
          <p:cNvCxnSpPr/>
          <p:nvPr/>
        </p:nvCxnSpPr>
        <p:spPr>
          <a:xfrm>
            <a:off x="5803500" y="1020940"/>
            <a:ext cx="33405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28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ЗАГОЛОВОК</a:t>
            </a:r>
            <a:endParaRPr dirty="0"/>
          </a:p>
        </p:txBody>
      </p:sp>
      <p:sp>
        <p:nvSpPr>
          <p:cNvPr id="560" name="Google Shape;560;p28"/>
          <p:cNvSpPr txBox="1">
            <a:spLocks noGrp="1"/>
          </p:cNvSpPr>
          <p:nvPr>
            <p:ph type="subTitle" idx="1"/>
          </p:nvPr>
        </p:nvSpPr>
        <p:spPr>
          <a:xfrm>
            <a:off x="3671431" y="3625075"/>
            <a:ext cx="1869833" cy="773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/>
              <a:t>Сегодня люди не представляют свою жизнь без современных технологий</a:t>
            </a:r>
            <a:endParaRPr sz="900" dirty="0"/>
          </a:p>
        </p:txBody>
      </p:sp>
      <p:sp>
        <p:nvSpPr>
          <p:cNvPr id="561" name="Google Shape;561;p28"/>
          <p:cNvSpPr txBox="1">
            <a:spLocks noGrp="1"/>
          </p:cNvSpPr>
          <p:nvPr>
            <p:ph type="subTitle" idx="2"/>
          </p:nvPr>
        </p:nvSpPr>
        <p:spPr>
          <a:xfrm>
            <a:off x="5609994" y="3639799"/>
            <a:ext cx="1801112" cy="7584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/>
              <a:t>Сегодня люди не представляют свою жизнь без современных технологий</a:t>
            </a:r>
            <a:endParaRPr sz="900" dirty="0"/>
          </a:p>
        </p:txBody>
      </p:sp>
      <p:sp>
        <p:nvSpPr>
          <p:cNvPr id="562" name="Google Shape;562;p28"/>
          <p:cNvSpPr txBox="1">
            <a:spLocks noGrp="1"/>
          </p:cNvSpPr>
          <p:nvPr>
            <p:ph type="subTitle" idx="3"/>
          </p:nvPr>
        </p:nvSpPr>
        <p:spPr>
          <a:xfrm>
            <a:off x="1732882" y="3619724"/>
            <a:ext cx="1801111" cy="7785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Сегодня люди не представляют свою жизнь без современных технологий</a:t>
            </a:r>
            <a:endParaRPr dirty="0"/>
          </a:p>
        </p:txBody>
      </p:sp>
      <p:sp>
        <p:nvSpPr>
          <p:cNvPr id="563" name="Google Shape;563;p28"/>
          <p:cNvSpPr txBox="1">
            <a:spLocks noGrp="1"/>
          </p:cNvSpPr>
          <p:nvPr>
            <p:ph type="ctrTitle"/>
          </p:nvPr>
        </p:nvSpPr>
        <p:spPr>
          <a:xfrm>
            <a:off x="3533994" y="3384263"/>
            <a:ext cx="2076000" cy="3153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/>
              <a:t>ПОДЗАГОЛОВОК</a:t>
            </a:r>
          </a:p>
        </p:txBody>
      </p:sp>
      <p:sp>
        <p:nvSpPr>
          <p:cNvPr id="564" name="Google Shape;564;p28"/>
          <p:cNvSpPr txBox="1">
            <a:spLocks noGrp="1"/>
          </p:cNvSpPr>
          <p:nvPr>
            <p:ph type="ctrTitle" idx="4"/>
          </p:nvPr>
        </p:nvSpPr>
        <p:spPr>
          <a:xfrm>
            <a:off x="5472556" y="3384263"/>
            <a:ext cx="2076000" cy="3353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/>
              <a:t>ПОДЗАГОЛОВОК</a:t>
            </a:r>
          </a:p>
        </p:txBody>
      </p:sp>
      <p:sp>
        <p:nvSpPr>
          <p:cNvPr id="565" name="Google Shape;565;p28"/>
          <p:cNvSpPr txBox="1">
            <a:spLocks noGrp="1"/>
          </p:cNvSpPr>
          <p:nvPr>
            <p:ph type="ctrTitle" idx="5"/>
          </p:nvPr>
        </p:nvSpPr>
        <p:spPr>
          <a:xfrm>
            <a:off x="1595444" y="3384263"/>
            <a:ext cx="2076000" cy="3153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/>
              <a:t>ПОДЗАГОЛОВОК</a:t>
            </a:r>
            <a:endParaRPr sz="900" dirty="0"/>
          </a:p>
        </p:txBody>
      </p:sp>
      <p:sp>
        <p:nvSpPr>
          <p:cNvPr id="566" name="Google Shape;566;p28"/>
          <p:cNvSpPr/>
          <p:nvPr/>
        </p:nvSpPr>
        <p:spPr>
          <a:xfrm>
            <a:off x="1916500" y="3140312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8"/>
          <p:cNvSpPr/>
          <p:nvPr/>
        </p:nvSpPr>
        <p:spPr>
          <a:xfrm>
            <a:off x="2613395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8"/>
          <p:cNvSpPr/>
          <p:nvPr/>
        </p:nvSpPr>
        <p:spPr>
          <a:xfrm>
            <a:off x="2268950" y="2001479"/>
            <a:ext cx="727410" cy="641042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231A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8"/>
          <p:cNvSpPr/>
          <p:nvPr/>
        </p:nvSpPr>
        <p:spPr>
          <a:xfrm>
            <a:off x="2177636" y="1992067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28"/>
          <p:cNvSpPr/>
          <p:nvPr/>
        </p:nvSpPr>
        <p:spPr>
          <a:xfrm>
            <a:off x="3855009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28"/>
          <p:cNvSpPr/>
          <p:nvPr/>
        </p:nvSpPr>
        <p:spPr>
          <a:xfrm>
            <a:off x="4551923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8"/>
          <p:cNvSpPr/>
          <p:nvPr/>
        </p:nvSpPr>
        <p:spPr>
          <a:xfrm>
            <a:off x="4197823" y="2039916"/>
            <a:ext cx="727410" cy="641005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241A3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28"/>
          <p:cNvSpPr/>
          <p:nvPr/>
        </p:nvSpPr>
        <p:spPr>
          <a:xfrm>
            <a:off x="4116163" y="1992067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29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2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59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28"/>
          <p:cNvSpPr/>
          <p:nvPr/>
        </p:nvSpPr>
        <p:spPr>
          <a:xfrm>
            <a:off x="5793536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28"/>
          <p:cNvSpPr/>
          <p:nvPr/>
        </p:nvSpPr>
        <p:spPr>
          <a:xfrm>
            <a:off x="6490450" y="2264371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8"/>
          <p:cNvSpPr/>
          <p:nvPr/>
        </p:nvSpPr>
        <p:spPr>
          <a:xfrm>
            <a:off x="6147595" y="2012389"/>
            <a:ext cx="725812" cy="641005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231A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28"/>
          <p:cNvSpPr/>
          <p:nvPr/>
        </p:nvSpPr>
        <p:spPr>
          <a:xfrm>
            <a:off x="6056289" y="1992067"/>
            <a:ext cx="794695" cy="682102"/>
          </a:xfrm>
          <a:custGeom>
            <a:avLst/>
            <a:gdLst/>
            <a:ahLst/>
            <a:cxnLst/>
            <a:rect l="l" t="t" r="r" b="b"/>
            <a:pathLst>
              <a:path w="42271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2981" y="2193"/>
                  <a:pt x="40140" y="9266"/>
                  <a:pt x="40140" y="18129"/>
                </a:cubicBezTo>
                <a:cubicBezTo>
                  <a:pt x="40140" y="27767"/>
                  <a:pt x="32244" y="34162"/>
                  <a:pt x="24024" y="34162"/>
                </a:cubicBezTo>
                <a:cubicBezTo>
                  <a:pt x="20106" y="34162"/>
                  <a:pt x="16114" y="32709"/>
                  <a:pt x="12869" y="29463"/>
                </a:cubicBezTo>
                <a:cubicBezTo>
                  <a:pt x="2837" y="19347"/>
                  <a:pt x="9936" y="2192"/>
                  <a:pt x="24098" y="2192"/>
                </a:cubicBezTo>
                <a:close/>
                <a:moveTo>
                  <a:pt x="24021" y="1"/>
                </a:moveTo>
                <a:cubicBezTo>
                  <a:pt x="19568" y="1"/>
                  <a:pt x="15028" y="1653"/>
                  <a:pt x="11335" y="5346"/>
                </a:cubicBezTo>
                <a:cubicBezTo>
                  <a:pt x="0" y="16765"/>
                  <a:pt x="8011" y="36281"/>
                  <a:pt x="24203" y="36281"/>
                </a:cubicBezTo>
                <a:cubicBezTo>
                  <a:pt x="34174" y="36281"/>
                  <a:pt x="42270" y="28100"/>
                  <a:pt x="42270" y="18129"/>
                </a:cubicBezTo>
                <a:cubicBezTo>
                  <a:pt x="42270" y="7231"/>
                  <a:pt x="33336" y="1"/>
                  <a:pt x="2402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6" name="Google Shape;596;p28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AC1B3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0"/>
          <p:cNvSpPr/>
          <p:nvPr/>
        </p:nvSpPr>
        <p:spPr>
          <a:xfrm>
            <a:off x="1614200" y="3223444"/>
            <a:ext cx="1581300" cy="1920900"/>
          </a:xfrm>
          <a:prstGeom prst="rect">
            <a:avLst/>
          </a:pr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0"/>
          <p:cNvSpPr/>
          <p:nvPr/>
        </p:nvSpPr>
        <p:spPr>
          <a:xfrm>
            <a:off x="3781350" y="2848594"/>
            <a:ext cx="1581300" cy="2295600"/>
          </a:xfrm>
          <a:prstGeom prst="rect">
            <a:avLst/>
          </a:pr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18" name="Google Shape;618;p30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FFFFFF"/>
                </a:solidFill>
              </a:rPr>
              <a:t>ЗАГОЛОВОК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619" name="Google Shape;619;p30"/>
          <p:cNvSpPr txBox="1">
            <a:spLocks noGrp="1"/>
          </p:cNvSpPr>
          <p:nvPr>
            <p:ph type="subTitle" idx="1"/>
          </p:nvPr>
        </p:nvSpPr>
        <p:spPr>
          <a:xfrm>
            <a:off x="3874944" y="3523424"/>
            <a:ext cx="1394100" cy="7558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20" name="Google Shape;620;p30"/>
          <p:cNvSpPr/>
          <p:nvPr/>
        </p:nvSpPr>
        <p:spPr>
          <a:xfrm>
            <a:off x="5948500" y="2555400"/>
            <a:ext cx="1581300" cy="2617200"/>
          </a:xfrm>
          <a:prstGeom prst="rect">
            <a:avLst/>
          </a:pr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21" name="Google Shape;621;p30"/>
          <p:cNvSpPr txBox="1">
            <a:spLocks noGrp="1"/>
          </p:cNvSpPr>
          <p:nvPr>
            <p:ph type="subTitle" idx="2"/>
          </p:nvPr>
        </p:nvSpPr>
        <p:spPr>
          <a:xfrm>
            <a:off x="6042106" y="3192124"/>
            <a:ext cx="1394100" cy="793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22" name="Google Shape;622;p30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7358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>
              <a:solidFill>
                <a:schemeClr val="bg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3" name="Google Shape;623;p30"/>
          <p:cNvSpPr txBox="1">
            <a:spLocks noGrp="1"/>
          </p:cNvSpPr>
          <p:nvPr>
            <p:ph type="ctrTitle"/>
          </p:nvPr>
        </p:nvSpPr>
        <p:spPr>
          <a:xfrm>
            <a:off x="3533994" y="3292675"/>
            <a:ext cx="2076000" cy="3257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lang="ru-RU" sz="1100" dirty="0">
              <a:solidFill>
                <a:schemeClr val="bg1"/>
              </a:solidFill>
            </a:endParaRPr>
          </a:p>
        </p:txBody>
      </p:sp>
      <p:sp>
        <p:nvSpPr>
          <p:cNvPr id="624" name="Google Shape;624;p30"/>
          <p:cNvSpPr txBox="1">
            <a:spLocks noGrp="1"/>
          </p:cNvSpPr>
          <p:nvPr>
            <p:ph type="ctrTitle" idx="4"/>
          </p:nvPr>
        </p:nvSpPr>
        <p:spPr>
          <a:xfrm>
            <a:off x="5701156" y="2998025"/>
            <a:ext cx="2076000" cy="294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625" name="Google Shape;625;p30"/>
          <p:cNvSpPr txBox="1">
            <a:spLocks noGrp="1"/>
          </p:cNvSpPr>
          <p:nvPr>
            <p:ph type="ctrTitle" idx="5"/>
          </p:nvPr>
        </p:nvSpPr>
        <p:spPr>
          <a:xfrm>
            <a:off x="1366844" y="3618425"/>
            <a:ext cx="2076000" cy="367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sz="1100" dirty="0">
              <a:solidFill>
                <a:schemeClr val="bg1"/>
              </a:solidFill>
            </a:endParaRPr>
          </a:p>
        </p:txBody>
      </p:sp>
      <p:sp>
        <p:nvSpPr>
          <p:cNvPr id="626" name="Google Shape;626;p30"/>
          <p:cNvSpPr/>
          <p:nvPr/>
        </p:nvSpPr>
        <p:spPr>
          <a:xfrm>
            <a:off x="1938175" y="2082194"/>
            <a:ext cx="933300" cy="933300"/>
          </a:xfrm>
          <a:prstGeom prst="ellipse">
            <a:avLst/>
          </a:pr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30"/>
          <p:cNvSpPr/>
          <p:nvPr/>
        </p:nvSpPr>
        <p:spPr>
          <a:xfrm>
            <a:off x="4105350" y="1748500"/>
            <a:ext cx="933300" cy="933300"/>
          </a:xfrm>
          <a:prstGeom prst="ellipse">
            <a:avLst/>
          </a:pr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30"/>
          <p:cNvSpPr/>
          <p:nvPr/>
        </p:nvSpPr>
        <p:spPr>
          <a:xfrm>
            <a:off x="6272525" y="1428000"/>
            <a:ext cx="933300" cy="933300"/>
          </a:xfrm>
          <a:prstGeom prst="ellipse">
            <a:avLst/>
          </a:pr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" name="Google Shape;629;p30"/>
          <p:cNvGrpSpPr/>
          <p:nvPr/>
        </p:nvGrpSpPr>
        <p:grpSpPr>
          <a:xfrm>
            <a:off x="4342178" y="1966607"/>
            <a:ext cx="459642" cy="459463"/>
            <a:chOff x="3671350" y="1353725"/>
            <a:chExt cx="1924800" cy="1924050"/>
          </a:xfrm>
          <a:solidFill>
            <a:schemeClr val="bg1"/>
          </a:solidFill>
        </p:grpSpPr>
        <p:sp>
          <p:nvSpPr>
            <p:cNvPr id="630" name="Google Shape;630;p30"/>
            <p:cNvSpPr/>
            <p:nvPr/>
          </p:nvSpPr>
          <p:spPr>
            <a:xfrm>
              <a:off x="4220050" y="1353725"/>
              <a:ext cx="827425" cy="783525"/>
            </a:xfrm>
            <a:custGeom>
              <a:avLst/>
              <a:gdLst/>
              <a:ahLst/>
              <a:cxnLst/>
              <a:rect l="l" t="t" r="r" b="b"/>
              <a:pathLst>
                <a:path w="33097" h="31341" extrusionOk="0">
                  <a:moveTo>
                    <a:pt x="16628" y="0"/>
                  </a:moveTo>
                  <a:cubicBezTo>
                    <a:pt x="15804" y="0"/>
                    <a:pt x="14972" y="380"/>
                    <a:pt x="14593" y="1138"/>
                  </a:cubicBezTo>
                  <a:lnTo>
                    <a:pt x="10740" y="9018"/>
                  </a:lnTo>
                  <a:lnTo>
                    <a:pt x="2160" y="10244"/>
                  </a:lnTo>
                  <a:cubicBezTo>
                    <a:pt x="1284" y="10419"/>
                    <a:pt x="584" y="11003"/>
                    <a:pt x="292" y="11762"/>
                  </a:cubicBezTo>
                  <a:cubicBezTo>
                    <a:pt x="0" y="12579"/>
                    <a:pt x="234" y="13455"/>
                    <a:pt x="876" y="14097"/>
                  </a:cubicBezTo>
                  <a:lnTo>
                    <a:pt x="7121" y="20167"/>
                  </a:lnTo>
                  <a:lnTo>
                    <a:pt x="5662" y="28689"/>
                  </a:lnTo>
                  <a:cubicBezTo>
                    <a:pt x="5487" y="29565"/>
                    <a:pt x="5837" y="30382"/>
                    <a:pt x="6538" y="30907"/>
                  </a:cubicBezTo>
                  <a:cubicBezTo>
                    <a:pt x="6919" y="31193"/>
                    <a:pt x="7352" y="31341"/>
                    <a:pt x="7799" y="31341"/>
                  </a:cubicBezTo>
                  <a:cubicBezTo>
                    <a:pt x="8173" y="31341"/>
                    <a:pt x="8558" y="31237"/>
                    <a:pt x="8931" y="31024"/>
                  </a:cubicBezTo>
                  <a:lnTo>
                    <a:pt x="16577" y="27055"/>
                  </a:lnTo>
                  <a:lnTo>
                    <a:pt x="24224" y="31024"/>
                  </a:lnTo>
                  <a:cubicBezTo>
                    <a:pt x="24579" y="31216"/>
                    <a:pt x="24974" y="31317"/>
                    <a:pt x="25370" y="31317"/>
                  </a:cubicBezTo>
                  <a:cubicBezTo>
                    <a:pt x="25820" y="31317"/>
                    <a:pt x="26272" y="31187"/>
                    <a:pt x="26675" y="30907"/>
                  </a:cubicBezTo>
                  <a:cubicBezTo>
                    <a:pt x="27376" y="30382"/>
                    <a:pt x="27668" y="29507"/>
                    <a:pt x="27551" y="28689"/>
                  </a:cubicBezTo>
                  <a:lnTo>
                    <a:pt x="26092" y="20167"/>
                  </a:lnTo>
                  <a:lnTo>
                    <a:pt x="32279" y="14097"/>
                  </a:lnTo>
                  <a:cubicBezTo>
                    <a:pt x="32863" y="13513"/>
                    <a:pt x="33096" y="12637"/>
                    <a:pt x="32863" y="11762"/>
                  </a:cubicBezTo>
                  <a:cubicBezTo>
                    <a:pt x="32571" y="11003"/>
                    <a:pt x="31929" y="10361"/>
                    <a:pt x="31053" y="10244"/>
                  </a:cubicBezTo>
                  <a:lnTo>
                    <a:pt x="22473" y="9018"/>
                  </a:lnTo>
                  <a:lnTo>
                    <a:pt x="18620" y="1138"/>
                  </a:lnTo>
                  <a:cubicBezTo>
                    <a:pt x="18270" y="380"/>
                    <a:pt x="17453" y="0"/>
                    <a:pt x="166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5142300" y="2483925"/>
              <a:ext cx="453850" cy="449475"/>
            </a:xfrm>
            <a:custGeom>
              <a:avLst/>
              <a:gdLst/>
              <a:ahLst/>
              <a:cxnLst/>
              <a:rect l="l" t="t" r="r" b="b"/>
              <a:pathLst>
                <a:path w="18154" h="17979" extrusionOk="0">
                  <a:moveTo>
                    <a:pt x="0" y="0"/>
                  </a:moveTo>
                  <a:lnTo>
                    <a:pt x="0" y="17978"/>
                  </a:lnTo>
                  <a:lnTo>
                    <a:pt x="18153" y="17978"/>
                  </a:lnTo>
                  <a:lnTo>
                    <a:pt x="18153" y="2218"/>
                  </a:lnTo>
                  <a:cubicBezTo>
                    <a:pt x="18153" y="992"/>
                    <a:pt x="17103" y="0"/>
                    <a:pt x="15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4239000" y="2257725"/>
              <a:ext cx="789500" cy="677125"/>
            </a:xfrm>
            <a:custGeom>
              <a:avLst/>
              <a:gdLst/>
              <a:ahLst/>
              <a:cxnLst/>
              <a:rect l="l" t="t" r="r" b="b"/>
              <a:pathLst>
                <a:path w="31580" h="27085" extrusionOk="0">
                  <a:moveTo>
                    <a:pt x="2277" y="1"/>
                  </a:moveTo>
                  <a:cubicBezTo>
                    <a:pt x="993" y="1"/>
                    <a:pt x="1" y="993"/>
                    <a:pt x="1" y="2277"/>
                  </a:cubicBezTo>
                  <a:lnTo>
                    <a:pt x="1" y="27085"/>
                  </a:lnTo>
                  <a:lnTo>
                    <a:pt x="31579" y="27085"/>
                  </a:lnTo>
                  <a:lnTo>
                    <a:pt x="31579" y="2277"/>
                  </a:lnTo>
                  <a:cubicBezTo>
                    <a:pt x="31579" y="993"/>
                    <a:pt x="30587" y="1"/>
                    <a:pt x="293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3671350" y="3047200"/>
              <a:ext cx="1924800" cy="230575"/>
            </a:xfrm>
            <a:custGeom>
              <a:avLst/>
              <a:gdLst/>
              <a:ahLst/>
              <a:cxnLst/>
              <a:rect l="l" t="t" r="r" b="b"/>
              <a:pathLst>
                <a:path w="76992" h="9223" extrusionOk="0">
                  <a:moveTo>
                    <a:pt x="1" y="0"/>
                  </a:moveTo>
                  <a:lnTo>
                    <a:pt x="1" y="6946"/>
                  </a:lnTo>
                  <a:cubicBezTo>
                    <a:pt x="1" y="8172"/>
                    <a:pt x="1051" y="9223"/>
                    <a:pt x="2277" y="9223"/>
                  </a:cubicBezTo>
                  <a:lnTo>
                    <a:pt x="74715" y="9223"/>
                  </a:lnTo>
                  <a:cubicBezTo>
                    <a:pt x="75941" y="9223"/>
                    <a:pt x="76991" y="8172"/>
                    <a:pt x="76991" y="6946"/>
                  </a:cubicBezTo>
                  <a:lnTo>
                    <a:pt x="769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3671350" y="2596275"/>
              <a:ext cx="453875" cy="340050"/>
            </a:xfrm>
            <a:custGeom>
              <a:avLst/>
              <a:gdLst/>
              <a:ahLst/>
              <a:cxnLst/>
              <a:rect l="l" t="t" r="r" b="b"/>
              <a:pathLst>
                <a:path w="18155" h="13602" extrusionOk="0">
                  <a:moveTo>
                    <a:pt x="2277" y="1"/>
                  </a:moveTo>
                  <a:cubicBezTo>
                    <a:pt x="1051" y="1"/>
                    <a:pt x="1" y="1051"/>
                    <a:pt x="1" y="2277"/>
                  </a:cubicBezTo>
                  <a:lnTo>
                    <a:pt x="1" y="13601"/>
                  </a:lnTo>
                  <a:lnTo>
                    <a:pt x="18154" y="13601"/>
                  </a:lnTo>
                  <a:lnTo>
                    <a:pt x="181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30"/>
          <p:cNvGrpSpPr/>
          <p:nvPr/>
        </p:nvGrpSpPr>
        <p:grpSpPr>
          <a:xfrm>
            <a:off x="6502888" y="1657346"/>
            <a:ext cx="472533" cy="473852"/>
            <a:chOff x="1869175" y="3274825"/>
            <a:chExt cx="1567275" cy="1571650"/>
          </a:xfrm>
          <a:solidFill>
            <a:schemeClr val="bg1"/>
          </a:solidFill>
        </p:grpSpPr>
        <p:sp>
          <p:nvSpPr>
            <p:cNvPr id="636" name="Google Shape;636;p30"/>
            <p:cNvSpPr/>
            <p:nvPr/>
          </p:nvSpPr>
          <p:spPr>
            <a:xfrm>
              <a:off x="2698025" y="4003000"/>
              <a:ext cx="738425" cy="840575"/>
            </a:xfrm>
            <a:custGeom>
              <a:avLst/>
              <a:gdLst/>
              <a:ahLst/>
              <a:cxnLst/>
              <a:rect l="l" t="t" r="r" b="b"/>
              <a:pathLst>
                <a:path w="29537" h="33623" extrusionOk="0">
                  <a:moveTo>
                    <a:pt x="18387" y="1"/>
                  </a:moveTo>
                  <a:lnTo>
                    <a:pt x="1" y="14652"/>
                  </a:lnTo>
                  <a:lnTo>
                    <a:pt x="1" y="33622"/>
                  </a:lnTo>
                  <a:lnTo>
                    <a:pt x="16403" y="19905"/>
                  </a:lnTo>
                  <a:lnTo>
                    <a:pt x="23232" y="26618"/>
                  </a:lnTo>
                  <a:lnTo>
                    <a:pt x="20314" y="26618"/>
                  </a:lnTo>
                  <a:cubicBezTo>
                    <a:pt x="19321" y="26618"/>
                    <a:pt x="18504" y="27435"/>
                    <a:pt x="18504" y="28427"/>
                  </a:cubicBezTo>
                  <a:cubicBezTo>
                    <a:pt x="18504" y="29478"/>
                    <a:pt x="19321" y="30295"/>
                    <a:pt x="20314" y="30295"/>
                  </a:cubicBezTo>
                  <a:lnTo>
                    <a:pt x="27727" y="30295"/>
                  </a:lnTo>
                  <a:cubicBezTo>
                    <a:pt x="28719" y="30295"/>
                    <a:pt x="29536" y="29478"/>
                    <a:pt x="29536" y="28427"/>
                  </a:cubicBezTo>
                  <a:lnTo>
                    <a:pt x="29536" y="21073"/>
                  </a:lnTo>
                  <a:cubicBezTo>
                    <a:pt x="29478" y="20139"/>
                    <a:pt x="28661" y="19321"/>
                    <a:pt x="27610" y="19321"/>
                  </a:cubicBezTo>
                  <a:cubicBezTo>
                    <a:pt x="26618" y="19321"/>
                    <a:pt x="25800" y="20139"/>
                    <a:pt x="25800" y="21189"/>
                  </a:cubicBezTo>
                  <a:lnTo>
                    <a:pt x="25800" y="24108"/>
                  </a:lnTo>
                  <a:lnTo>
                    <a:pt x="18387" y="16695"/>
                  </a:lnTo>
                  <a:lnTo>
                    <a:pt x="18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1869175" y="4003000"/>
              <a:ext cx="738400" cy="843475"/>
            </a:xfrm>
            <a:custGeom>
              <a:avLst/>
              <a:gdLst/>
              <a:ahLst/>
              <a:cxnLst/>
              <a:rect l="l" t="t" r="r" b="b"/>
              <a:pathLst>
                <a:path w="29536" h="33739" extrusionOk="0">
                  <a:moveTo>
                    <a:pt x="11091" y="1"/>
                  </a:moveTo>
                  <a:lnTo>
                    <a:pt x="11091" y="16695"/>
                  </a:lnTo>
                  <a:lnTo>
                    <a:pt x="3678" y="24108"/>
                  </a:lnTo>
                  <a:lnTo>
                    <a:pt x="3678" y="21189"/>
                  </a:lnTo>
                  <a:cubicBezTo>
                    <a:pt x="3678" y="20139"/>
                    <a:pt x="2860" y="19321"/>
                    <a:pt x="1810" y="19321"/>
                  </a:cubicBezTo>
                  <a:cubicBezTo>
                    <a:pt x="817" y="19321"/>
                    <a:pt x="0" y="20139"/>
                    <a:pt x="0" y="21189"/>
                  </a:cubicBezTo>
                  <a:lnTo>
                    <a:pt x="0" y="28544"/>
                  </a:lnTo>
                  <a:cubicBezTo>
                    <a:pt x="0" y="29536"/>
                    <a:pt x="817" y="30353"/>
                    <a:pt x="1810" y="30353"/>
                  </a:cubicBezTo>
                  <a:lnTo>
                    <a:pt x="9223" y="30353"/>
                  </a:lnTo>
                  <a:cubicBezTo>
                    <a:pt x="10215" y="30353"/>
                    <a:pt x="11032" y="29536"/>
                    <a:pt x="11032" y="28544"/>
                  </a:cubicBezTo>
                  <a:cubicBezTo>
                    <a:pt x="11032" y="27493"/>
                    <a:pt x="10215" y="26735"/>
                    <a:pt x="9223" y="26735"/>
                  </a:cubicBezTo>
                  <a:lnTo>
                    <a:pt x="6304" y="26735"/>
                  </a:lnTo>
                  <a:lnTo>
                    <a:pt x="13134" y="20022"/>
                  </a:lnTo>
                  <a:lnTo>
                    <a:pt x="29536" y="33739"/>
                  </a:lnTo>
                  <a:lnTo>
                    <a:pt x="29536" y="14769"/>
                  </a:lnTo>
                  <a:lnTo>
                    <a:pt x="110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2191675" y="3274825"/>
              <a:ext cx="919350" cy="1014225"/>
            </a:xfrm>
            <a:custGeom>
              <a:avLst/>
              <a:gdLst/>
              <a:ahLst/>
              <a:cxnLst/>
              <a:rect l="l" t="t" r="r" b="b"/>
              <a:pathLst>
                <a:path w="36774" h="40569" extrusionOk="0">
                  <a:moveTo>
                    <a:pt x="18394" y="1"/>
                  </a:moveTo>
                  <a:cubicBezTo>
                    <a:pt x="17920" y="1"/>
                    <a:pt x="17453" y="176"/>
                    <a:pt x="17103" y="526"/>
                  </a:cubicBezTo>
                  <a:lnTo>
                    <a:pt x="11908" y="5721"/>
                  </a:lnTo>
                  <a:cubicBezTo>
                    <a:pt x="11207" y="6422"/>
                    <a:pt x="11207" y="7589"/>
                    <a:pt x="11908" y="8348"/>
                  </a:cubicBezTo>
                  <a:cubicBezTo>
                    <a:pt x="12287" y="8698"/>
                    <a:pt x="12769" y="8873"/>
                    <a:pt x="13243" y="8873"/>
                  </a:cubicBezTo>
                  <a:cubicBezTo>
                    <a:pt x="13717" y="8873"/>
                    <a:pt x="14184" y="8698"/>
                    <a:pt x="14534" y="8348"/>
                  </a:cubicBezTo>
                  <a:lnTo>
                    <a:pt x="16577" y="6305"/>
                  </a:lnTo>
                  <a:lnTo>
                    <a:pt x="16577" y="12667"/>
                  </a:lnTo>
                  <a:lnTo>
                    <a:pt x="0" y="25917"/>
                  </a:lnTo>
                  <a:lnTo>
                    <a:pt x="18387" y="40568"/>
                  </a:lnTo>
                  <a:lnTo>
                    <a:pt x="36774" y="25917"/>
                  </a:lnTo>
                  <a:lnTo>
                    <a:pt x="20255" y="12667"/>
                  </a:lnTo>
                  <a:lnTo>
                    <a:pt x="20255" y="6305"/>
                  </a:lnTo>
                  <a:lnTo>
                    <a:pt x="22298" y="8348"/>
                  </a:lnTo>
                  <a:cubicBezTo>
                    <a:pt x="22648" y="8698"/>
                    <a:pt x="23115" y="8873"/>
                    <a:pt x="23582" y="8873"/>
                  </a:cubicBezTo>
                  <a:cubicBezTo>
                    <a:pt x="24049" y="8873"/>
                    <a:pt x="24516" y="8698"/>
                    <a:pt x="24866" y="8348"/>
                  </a:cubicBezTo>
                  <a:cubicBezTo>
                    <a:pt x="25625" y="7589"/>
                    <a:pt x="25625" y="6422"/>
                    <a:pt x="24866" y="5721"/>
                  </a:cubicBezTo>
                  <a:lnTo>
                    <a:pt x="19729" y="526"/>
                  </a:lnTo>
                  <a:cubicBezTo>
                    <a:pt x="19350" y="176"/>
                    <a:pt x="18868" y="1"/>
                    <a:pt x="18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30"/>
          <p:cNvGrpSpPr/>
          <p:nvPr/>
        </p:nvGrpSpPr>
        <p:grpSpPr>
          <a:xfrm>
            <a:off x="2218390" y="2304852"/>
            <a:ext cx="372883" cy="543742"/>
            <a:chOff x="2070550" y="767325"/>
            <a:chExt cx="1106150" cy="1613000"/>
          </a:xfrm>
          <a:solidFill>
            <a:schemeClr val="bg1"/>
          </a:solidFill>
        </p:grpSpPr>
        <p:sp>
          <p:nvSpPr>
            <p:cNvPr id="640" name="Google Shape;640;p30"/>
            <p:cNvSpPr/>
            <p:nvPr/>
          </p:nvSpPr>
          <p:spPr>
            <a:xfrm>
              <a:off x="2199700" y="767325"/>
              <a:ext cx="608525" cy="516100"/>
            </a:xfrm>
            <a:custGeom>
              <a:avLst/>
              <a:gdLst/>
              <a:ahLst/>
              <a:cxnLst/>
              <a:rect l="l" t="t" r="r" b="b"/>
              <a:pathLst>
                <a:path w="24341" h="20644" extrusionOk="0">
                  <a:moveTo>
                    <a:pt x="12200" y="0"/>
                  </a:moveTo>
                  <a:cubicBezTo>
                    <a:pt x="5487" y="0"/>
                    <a:pt x="0" y="5487"/>
                    <a:pt x="0" y="12200"/>
                  </a:cubicBezTo>
                  <a:cubicBezTo>
                    <a:pt x="0" y="15060"/>
                    <a:pt x="993" y="17862"/>
                    <a:pt x="2919" y="20080"/>
                  </a:cubicBezTo>
                  <a:cubicBezTo>
                    <a:pt x="3288" y="20448"/>
                    <a:pt x="3734" y="20644"/>
                    <a:pt x="4146" y="20644"/>
                  </a:cubicBezTo>
                  <a:cubicBezTo>
                    <a:pt x="4451" y="20644"/>
                    <a:pt x="4738" y="20537"/>
                    <a:pt x="4962" y="20313"/>
                  </a:cubicBezTo>
                  <a:cubicBezTo>
                    <a:pt x="5545" y="19788"/>
                    <a:pt x="5604" y="18912"/>
                    <a:pt x="5078" y="18329"/>
                  </a:cubicBezTo>
                  <a:cubicBezTo>
                    <a:pt x="3619" y="16636"/>
                    <a:pt x="2860" y="14476"/>
                    <a:pt x="2860" y="12258"/>
                  </a:cubicBezTo>
                  <a:cubicBezTo>
                    <a:pt x="2860" y="7121"/>
                    <a:pt x="7063" y="2860"/>
                    <a:pt x="12258" y="2860"/>
                  </a:cubicBezTo>
                  <a:cubicBezTo>
                    <a:pt x="17453" y="2860"/>
                    <a:pt x="21656" y="7121"/>
                    <a:pt x="21656" y="12258"/>
                  </a:cubicBezTo>
                  <a:cubicBezTo>
                    <a:pt x="21656" y="14534"/>
                    <a:pt x="20839" y="16636"/>
                    <a:pt x="19379" y="18329"/>
                  </a:cubicBezTo>
                  <a:cubicBezTo>
                    <a:pt x="18912" y="18912"/>
                    <a:pt x="18971" y="19788"/>
                    <a:pt x="19554" y="20313"/>
                  </a:cubicBezTo>
                  <a:cubicBezTo>
                    <a:pt x="19846" y="20547"/>
                    <a:pt x="20138" y="20605"/>
                    <a:pt x="20430" y="20605"/>
                  </a:cubicBezTo>
                  <a:cubicBezTo>
                    <a:pt x="20780" y="20605"/>
                    <a:pt x="21247" y="20430"/>
                    <a:pt x="21422" y="20080"/>
                  </a:cubicBezTo>
                  <a:cubicBezTo>
                    <a:pt x="23348" y="17920"/>
                    <a:pt x="24341" y="15118"/>
                    <a:pt x="24341" y="12200"/>
                  </a:cubicBezTo>
                  <a:cubicBezTo>
                    <a:pt x="24341" y="5487"/>
                    <a:pt x="18912" y="0"/>
                    <a:pt x="122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2341975" y="887475"/>
              <a:ext cx="323975" cy="208700"/>
            </a:xfrm>
            <a:custGeom>
              <a:avLst/>
              <a:gdLst/>
              <a:ahLst/>
              <a:cxnLst/>
              <a:rect l="l" t="t" r="r" b="b"/>
              <a:pathLst>
                <a:path w="12959" h="8348" extrusionOk="0">
                  <a:moveTo>
                    <a:pt x="6479" y="1"/>
                  </a:moveTo>
                  <a:cubicBezTo>
                    <a:pt x="2919" y="1"/>
                    <a:pt x="0" y="2919"/>
                    <a:pt x="0" y="6480"/>
                  </a:cubicBezTo>
                  <a:cubicBezTo>
                    <a:pt x="0" y="7064"/>
                    <a:pt x="59" y="7647"/>
                    <a:pt x="234" y="8231"/>
                  </a:cubicBezTo>
                  <a:cubicBezTo>
                    <a:pt x="1051" y="5604"/>
                    <a:pt x="3444" y="3795"/>
                    <a:pt x="6421" y="3795"/>
                  </a:cubicBezTo>
                  <a:cubicBezTo>
                    <a:pt x="9456" y="3795"/>
                    <a:pt x="11908" y="5604"/>
                    <a:pt x="12667" y="8348"/>
                  </a:cubicBezTo>
                  <a:cubicBezTo>
                    <a:pt x="12842" y="7764"/>
                    <a:pt x="12959" y="7064"/>
                    <a:pt x="12959" y="6480"/>
                  </a:cubicBezTo>
                  <a:cubicBezTo>
                    <a:pt x="12959" y="2919"/>
                    <a:pt x="10040" y="1"/>
                    <a:pt x="6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2070550" y="1050925"/>
              <a:ext cx="1106150" cy="1329400"/>
            </a:xfrm>
            <a:custGeom>
              <a:avLst/>
              <a:gdLst/>
              <a:ahLst/>
              <a:cxnLst/>
              <a:rect l="l" t="t" r="r" b="b"/>
              <a:pathLst>
                <a:path w="44246" h="53176" extrusionOk="0">
                  <a:moveTo>
                    <a:pt x="17220" y="0"/>
                  </a:moveTo>
                  <a:cubicBezTo>
                    <a:pt x="15293" y="0"/>
                    <a:pt x="13367" y="1285"/>
                    <a:pt x="13367" y="3853"/>
                  </a:cubicBezTo>
                  <a:lnTo>
                    <a:pt x="13367" y="23290"/>
                  </a:lnTo>
                  <a:cubicBezTo>
                    <a:pt x="13367" y="24458"/>
                    <a:pt x="12492" y="25158"/>
                    <a:pt x="11558" y="25158"/>
                  </a:cubicBezTo>
                  <a:cubicBezTo>
                    <a:pt x="10974" y="25158"/>
                    <a:pt x="10449" y="24808"/>
                    <a:pt x="10040" y="24282"/>
                  </a:cubicBezTo>
                  <a:lnTo>
                    <a:pt x="8289" y="21481"/>
                  </a:lnTo>
                  <a:cubicBezTo>
                    <a:pt x="7472" y="20197"/>
                    <a:pt x="6304" y="19613"/>
                    <a:pt x="5137" y="19613"/>
                  </a:cubicBezTo>
                  <a:cubicBezTo>
                    <a:pt x="2510" y="19613"/>
                    <a:pt x="0" y="22415"/>
                    <a:pt x="1810" y="25450"/>
                  </a:cubicBezTo>
                  <a:lnTo>
                    <a:pt x="16111" y="52884"/>
                  </a:lnTo>
                  <a:cubicBezTo>
                    <a:pt x="16169" y="53001"/>
                    <a:pt x="16403" y="53176"/>
                    <a:pt x="16636" y="53176"/>
                  </a:cubicBezTo>
                  <a:lnTo>
                    <a:pt x="36774" y="53176"/>
                  </a:lnTo>
                  <a:cubicBezTo>
                    <a:pt x="37066" y="53176"/>
                    <a:pt x="37241" y="52942"/>
                    <a:pt x="37241" y="52651"/>
                  </a:cubicBezTo>
                  <a:lnTo>
                    <a:pt x="37766" y="44420"/>
                  </a:lnTo>
                  <a:cubicBezTo>
                    <a:pt x="37766" y="44304"/>
                    <a:pt x="37824" y="44187"/>
                    <a:pt x="37824" y="44128"/>
                  </a:cubicBezTo>
                  <a:cubicBezTo>
                    <a:pt x="42786" y="36599"/>
                    <a:pt x="44245" y="31696"/>
                    <a:pt x="43486" y="26792"/>
                  </a:cubicBezTo>
                  <a:cubicBezTo>
                    <a:pt x="42611" y="21656"/>
                    <a:pt x="38934" y="20839"/>
                    <a:pt x="37241" y="20780"/>
                  </a:cubicBezTo>
                  <a:cubicBezTo>
                    <a:pt x="36774" y="20780"/>
                    <a:pt x="36248" y="20430"/>
                    <a:pt x="35957" y="20021"/>
                  </a:cubicBezTo>
                  <a:cubicBezTo>
                    <a:pt x="34731" y="18154"/>
                    <a:pt x="33038" y="17628"/>
                    <a:pt x="31637" y="17628"/>
                  </a:cubicBezTo>
                  <a:cubicBezTo>
                    <a:pt x="30587" y="17628"/>
                    <a:pt x="29769" y="17920"/>
                    <a:pt x="29244" y="18037"/>
                  </a:cubicBezTo>
                  <a:lnTo>
                    <a:pt x="29011" y="18037"/>
                  </a:lnTo>
                  <a:cubicBezTo>
                    <a:pt x="28777" y="18037"/>
                    <a:pt x="28660" y="17978"/>
                    <a:pt x="28485" y="17745"/>
                  </a:cubicBezTo>
                  <a:cubicBezTo>
                    <a:pt x="27259" y="15644"/>
                    <a:pt x="25450" y="15060"/>
                    <a:pt x="23991" y="15060"/>
                  </a:cubicBezTo>
                  <a:cubicBezTo>
                    <a:pt x="23115" y="15060"/>
                    <a:pt x="22298" y="15293"/>
                    <a:pt x="21773" y="15410"/>
                  </a:cubicBezTo>
                  <a:lnTo>
                    <a:pt x="21597" y="15410"/>
                  </a:lnTo>
                  <a:cubicBezTo>
                    <a:pt x="21247" y="15410"/>
                    <a:pt x="21014" y="15177"/>
                    <a:pt x="21014" y="14885"/>
                  </a:cubicBezTo>
                  <a:lnTo>
                    <a:pt x="21014" y="3853"/>
                  </a:lnTo>
                  <a:cubicBezTo>
                    <a:pt x="21014" y="1285"/>
                    <a:pt x="19088" y="0"/>
                    <a:pt x="17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43" name="Google Shape;643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32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ЗАГОЛОВОК</a:t>
            </a:r>
            <a:endParaRPr dirty="0"/>
          </a:p>
        </p:txBody>
      </p:sp>
      <p:sp>
        <p:nvSpPr>
          <p:cNvPr id="663" name="Google Shape;663;p32"/>
          <p:cNvSpPr/>
          <p:nvPr/>
        </p:nvSpPr>
        <p:spPr>
          <a:xfrm>
            <a:off x="2480925" y="1412539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2"/>
          <p:cNvSpPr/>
          <p:nvPr/>
        </p:nvSpPr>
        <p:spPr>
          <a:xfrm>
            <a:off x="2781850" y="1698625"/>
            <a:ext cx="3571800" cy="876300"/>
          </a:xfrm>
          <a:prstGeom prst="rect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2"/>
          <p:cNvSpPr/>
          <p:nvPr/>
        </p:nvSpPr>
        <p:spPr>
          <a:xfrm>
            <a:off x="2786100" y="2671025"/>
            <a:ext cx="919800" cy="876300"/>
          </a:xfrm>
          <a:prstGeom prst="rect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2"/>
          <p:cNvSpPr/>
          <p:nvPr/>
        </p:nvSpPr>
        <p:spPr>
          <a:xfrm>
            <a:off x="3795875" y="2671025"/>
            <a:ext cx="2557800" cy="876300"/>
          </a:xfrm>
          <a:prstGeom prst="rect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" name="Google Shape;667;p32"/>
          <p:cNvGrpSpPr/>
          <p:nvPr/>
        </p:nvGrpSpPr>
        <p:grpSpPr>
          <a:xfrm>
            <a:off x="2786120" y="3643425"/>
            <a:ext cx="3567611" cy="379200"/>
            <a:chOff x="1071175" y="3688175"/>
            <a:chExt cx="3257200" cy="379200"/>
          </a:xfrm>
        </p:grpSpPr>
        <p:sp>
          <p:nvSpPr>
            <p:cNvPr id="668" name="Google Shape;668;p32"/>
            <p:cNvSpPr/>
            <p:nvPr/>
          </p:nvSpPr>
          <p:spPr>
            <a:xfrm>
              <a:off x="1071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CD23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15474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CD23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20236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CD23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24999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CD23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2976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CD23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3446838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CD23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39230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CD23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5" name="Google Shape;675;p32"/>
          <p:cNvCxnSpPr/>
          <p:nvPr/>
        </p:nvCxnSpPr>
        <p:spPr>
          <a:xfrm>
            <a:off x="2800900" y="1717675"/>
            <a:ext cx="3552900" cy="83820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32"/>
          <p:cNvCxnSpPr/>
          <p:nvPr/>
        </p:nvCxnSpPr>
        <p:spPr>
          <a:xfrm rot="10800000" flipH="1">
            <a:off x="2810425" y="1703725"/>
            <a:ext cx="3536400" cy="87120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32"/>
          <p:cNvCxnSpPr/>
          <p:nvPr/>
        </p:nvCxnSpPr>
        <p:spPr>
          <a:xfrm>
            <a:off x="2788800" y="2822575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8" name="Google Shape;678;p32"/>
          <p:cNvCxnSpPr/>
          <p:nvPr/>
        </p:nvCxnSpPr>
        <p:spPr>
          <a:xfrm>
            <a:off x="2788800" y="2927350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32"/>
          <p:cNvCxnSpPr/>
          <p:nvPr/>
        </p:nvCxnSpPr>
        <p:spPr>
          <a:xfrm>
            <a:off x="2788800" y="3027375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0" name="Google Shape;680;p32"/>
          <p:cNvCxnSpPr/>
          <p:nvPr/>
        </p:nvCxnSpPr>
        <p:spPr>
          <a:xfrm>
            <a:off x="2788800" y="3109175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1" name="Google Shape;681;p32"/>
          <p:cNvCxnSpPr/>
          <p:nvPr/>
        </p:nvCxnSpPr>
        <p:spPr>
          <a:xfrm>
            <a:off x="2788800" y="3194900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2" name="Google Shape;682;p32"/>
          <p:cNvCxnSpPr/>
          <p:nvPr/>
        </p:nvCxnSpPr>
        <p:spPr>
          <a:xfrm>
            <a:off x="2788800" y="3275850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32"/>
          <p:cNvCxnSpPr/>
          <p:nvPr/>
        </p:nvCxnSpPr>
        <p:spPr>
          <a:xfrm>
            <a:off x="2788800" y="3347300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32"/>
          <p:cNvCxnSpPr/>
          <p:nvPr/>
        </p:nvCxnSpPr>
        <p:spPr>
          <a:xfrm>
            <a:off x="2788800" y="3428125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5" name="Google Shape;685;p32"/>
          <p:cNvCxnSpPr/>
          <p:nvPr/>
        </p:nvCxnSpPr>
        <p:spPr>
          <a:xfrm>
            <a:off x="2781850" y="2745525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6" name="Google Shape;686;p32"/>
          <p:cNvSpPr txBox="1">
            <a:spLocks noGrp="1"/>
          </p:cNvSpPr>
          <p:nvPr>
            <p:ph type="ctrTitle" idx="4294967295"/>
          </p:nvPr>
        </p:nvSpPr>
        <p:spPr>
          <a:xfrm>
            <a:off x="7512302" y="1743374"/>
            <a:ext cx="1192785" cy="341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ЗАГОЛОВКИ</a:t>
            </a:r>
            <a:endParaRPr sz="1200" dirty="0"/>
          </a:p>
        </p:txBody>
      </p:sp>
      <p:sp>
        <p:nvSpPr>
          <p:cNvPr id="687" name="Google Shape;687;p32"/>
          <p:cNvSpPr txBox="1">
            <a:spLocks noGrp="1"/>
          </p:cNvSpPr>
          <p:nvPr>
            <p:ph type="ctrTitle" idx="4294967295"/>
          </p:nvPr>
        </p:nvSpPr>
        <p:spPr>
          <a:xfrm>
            <a:off x="643803" y="2574924"/>
            <a:ext cx="1064100" cy="352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ТЕКСТ</a:t>
            </a:r>
            <a:endParaRPr sz="1200"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ctrTitle" idx="4294967295"/>
          </p:nvPr>
        </p:nvSpPr>
        <p:spPr>
          <a:xfrm>
            <a:off x="7512303" y="3734924"/>
            <a:ext cx="1064100" cy="4621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ТЕКСТ</a:t>
            </a:r>
            <a:endParaRPr sz="1200" dirty="0"/>
          </a:p>
        </p:txBody>
      </p:sp>
      <p:sp>
        <p:nvSpPr>
          <p:cNvPr id="689" name="Google Shape;689;p32"/>
          <p:cNvSpPr txBox="1">
            <a:spLocks noGrp="1"/>
          </p:cNvSpPr>
          <p:nvPr>
            <p:ph type="ctrTitle" idx="4294967295"/>
          </p:nvPr>
        </p:nvSpPr>
        <p:spPr>
          <a:xfrm>
            <a:off x="643803" y="3931124"/>
            <a:ext cx="1064100" cy="334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ИКОНКИ</a:t>
            </a:r>
            <a:endParaRPr sz="1200" dirty="0"/>
          </a:p>
        </p:txBody>
      </p:sp>
      <p:cxnSp>
        <p:nvCxnSpPr>
          <p:cNvPr id="690" name="Google Shape;690;p32"/>
          <p:cNvCxnSpPr/>
          <p:nvPr/>
        </p:nvCxnSpPr>
        <p:spPr>
          <a:xfrm>
            <a:off x="1707800" y="2745525"/>
            <a:ext cx="1002000" cy="436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1" name="Google Shape;691;p32"/>
          <p:cNvCxnSpPr>
            <a:endCxn id="670" idx="1"/>
          </p:cNvCxnSpPr>
          <p:nvPr/>
        </p:nvCxnSpPr>
        <p:spPr>
          <a:xfrm rot="10800000" flipH="1">
            <a:off x="1783993" y="3833025"/>
            <a:ext cx="2045400" cy="285600"/>
          </a:xfrm>
          <a:prstGeom prst="bentConnector3">
            <a:avLst>
              <a:gd name="adj1" fmla="val 20352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2" name="Google Shape;692;p32"/>
          <p:cNvCxnSpPr/>
          <p:nvPr/>
        </p:nvCxnSpPr>
        <p:spPr>
          <a:xfrm rot="10800000" flipH="1">
            <a:off x="6196253" y="1939474"/>
            <a:ext cx="1234800" cy="295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3" name="Google Shape;693;p32"/>
          <p:cNvCxnSpPr/>
          <p:nvPr/>
        </p:nvCxnSpPr>
        <p:spPr>
          <a:xfrm>
            <a:off x="6114903" y="3194899"/>
            <a:ext cx="1397400" cy="7278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4" name="Google Shape;694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D8283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ДЕМО</a:t>
            </a:r>
            <a:endParaRPr dirty="0"/>
          </a:p>
        </p:txBody>
      </p:sp>
      <p:grpSp>
        <p:nvGrpSpPr>
          <p:cNvPr id="2" name="Группа 1"/>
          <p:cNvGrpSpPr/>
          <p:nvPr/>
        </p:nvGrpSpPr>
        <p:grpSpPr>
          <a:xfrm>
            <a:off x="2746950" y="1463247"/>
            <a:ext cx="3664482" cy="3186614"/>
            <a:chOff x="2656420" y="1441981"/>
            <a:chExt cx="3820220" cy="3322043"/>
          </a:xfrm>
        </p:grpSpPr>
        <p:sp>
          <p:nvSpPr>
            <p:cNvPr id="702" name="Google Shape;702;p33"/>
            <p:cNvSpPr/>
            <p:nvPr/>
          </p:nvSpPr>
          <p:spPr>
            <a:xfrm>
              <a:off x="2721258" y="1875510"/>
              <a:ext cx="3690528" cy="2888514"/>
            </a:xfrm>
            <a:custGeom>
              <a:avLst/>
              <a:gdLst/>
              <a:ahLst/>
              <a:cxnLst/>
              <a:rect l="l" t="t" r="r" b="b"/>
              <a:pathLst>
                <a:path w="232628" h="182074" extrusionOk="0">
                  <a:moveTo>
                    <a:pt x="116314" y="1"/>
                  </a:moveTo>
                  <a:cubicBezTo>
                    <a:pt x="77422" y="1"/>
                    <a:pt x="38531" y="3054"/>
                    <a:pt x="0" y="9160"/>
                  </a:cubicBezTo>
                  <a:lnTo>
                    <a:pt x="0" y="182073"/>
                  </a:lnTo>
                  <a:cubicBezTo>
                    <a:pt x="38531" y="175967"/>
                    <a:pt x="77422" y="172914"/>
                    <a:pt x="116314" y="172914"/>
                  </a:cubicBezTo>
                  <a:cubicBezTo>
                    <a:pt x="155206" y="172914"/>
                    <a:pt x="194098" y="175967"/>
                    <a:pt x="232628" y="182073"/>
                  </a:cubicBezTo>
                  <a:lnTo>
                    <a:pt x="232628" y="9160"/>
                  </a:lnTo>
                  <a:cubicBezTo>
                    <a:pt x="194098" y="3054"/>
                    <a:pt x="155206" y="1"/>
                    <a:pt x="116314" y="1"/>
                  </a:cubicBezTo>
                  <a:close/>
                </a:path>
              </a:pathLst>
            </a:custGeom>
            <a:solidFill>
              <a:srgbClr val="B3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2656420" y="1441981"/>
              <a:ext cx="3820220" cy="3158353"/>
            </a:xfrm>
            <a:custGeom>
              <a:avLst/>
              <a:gdLst/>
              <a:ahLst/>
              <a:cxnLst/>
              <a:rect l="l" t="t" r="r" b="b"/>
              <a:pathLst>
                <a:path w="240803" h="199083" extrusionOk="0">
                  <a:moveTo>
                    <a:pt x="0" y="0"/>
                  </a:moveTo>
                  <a:lnTo>
                    <a:pt x="0" y="199082"/>
                  </a:lnTo>
                  <a:lnTo>
                    <a:pt x="240802" y="199082"/>
                  </a:lnTo>
                  <a:lnTo>
                    <a:pt x="240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2851582" y="1620875"/>
              <a:ext cx="3468329" cy="1979319"/>
            </a:xfrm>
            <a:custGeom>
              <a:avLst/>
              <a:gdLst/>
              <a:ahLst/>
              <a:cxnLst/>
              <a:rect l="l" t="t" r="r" b="b"/>
              <a:pathLst>
                <a:path w="218622" h="124764" extrusionOk="0">
                  <a:moveTo>
                    <a:pt x="1" y="0"/>
                  </a:moveTo>
                  <a:lnTo>
                    <a:pt x="1" y="124763"/>
                  </a:lnTo>
                  <a:lnTo>
                    <a:pt x="218622" y="124763"/>
                  </a:lnTo>
                  <a:lnTo>
                    <a:pt x="218622" y="0"/>
                  </a:lnTo>
                  <a:close/>
                </a:path>
              </a:pathLst>
            </a:custGeom>
            <a:solidFill>
              <a:srgbClr val="1E1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2904715" y="3259958"/>
              <a:ext cx="3323613" cy="32443"/>
            </a:xfrm>
            <a:custGeom>
              <a:avLst/>
              <a:gdLst/>
              <a:ahLst/>
              <a:cxnLst/>
              <a:rect l="l" t="t" r="r" b="b"/>
              <a:pathLst>
                <a:path w="209500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209500" y="2044"/>
                  </a:lnTo>
                  <a:lnTo>
                    <a:pt x="2095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2904715" y="3259958"/>
              <a:ext cx="2324880" cy="32443"/>
            </a:xfrm>
            <a:custGeom>
              <a:avLst/>
              <a:gdLst/>
              <a:ahLst/>
              <a:cxnLst/>
              <a:rect l="l" t="t" r="r" b="b"/>
              <a:pathLst>
                <a:path w="146546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146545" y="2044"/>
                  </a:lnTo>
                  <a:lnTo>
                    <a:pt x="146545" y="1"/>
                  </a:lnTo>
                  <a:close/>
                </a:path>
              </a:pathLst>
            </a:custGeom>
            <a:solidFill>
              <a:srgbClr val="CD23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4260099" y="2080817"/>
              <a:ext cx="612862" cy="612862"/>
            </a:xfrm>
            <a:custGeom>
              <a:avLst/>
              <a:gdLst/>
              <a:ahLst/>
              <a:cxnLst/>
              <a:rect l="l" t="t" r="r" b="b"/>
              <a:pathLst>
                <a:path w="38631" h="38631" extrusionOk="0">
                  <a:moveTo>
                    <a:pt x="19290" y="1"/>
                  </a:moveTo>
                  <a:cubicBezTo>
                    <a:pt x="8623" y="1"/>
                    <a:pt x="0" y="8624"/>
                    <a:pt x="0" y="19341"/>
                  </a:cubicBezTo>
                  <a:cubicBezTo>
                    <a:pt x="0" y="30007"/>
                    <a:pt x="8623" y="38631"/>
                    <a:pt x="19290" y="38631"/>
                  </a:cubicBezTo>
                  <a:cubicBezTo>
                    <a:pt x="29957" y="38631"/>
                    <a:pt x="38630" y="30007"/>
                    <a:pt x="38630" y="19341"/>
                  </a:cubicBezTo>
                  <a:cubicBezTo>
                    <a:pt x="38630" y="8624"/>
                    <a:pt x="29957" y="1"/>
                    <a:pt x="19290" y="1"/>
                  </a:cubicBezTo>
                  <a:close/>
                </a:path>
              </a:pathLst>
            </a:custGeom>
            <a:solidFill>
              <a:srgbClr val="D828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4459609" y="2251721"/>
              <a:ext cx="252277" cy="291018"/>
            </a:xfrm>
            <a:custGeom>
              <a:avLst/>
              <a:gdLst/>
              <a:ahLst/>
              <a:cxnLst/>
              <a:rect l="l" t="t" r="r" b="b"/>
              <a:pathLst>
                <a:path w="15902" h="18344" extrusionOk="0">
                  <a:moveTo>
                    <a:pt x="1" y="1"/>
                  </a:moveTo>
                  <a:lnTo>
                    <a:pt x="1" y="18344"/>
                  </a:lnTo>
                  <a:lnTo>
                    <a:pt x="15901" y="91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5172641" y="3218837"/>
              <a:ext cx="114684" cy="114684"/>
            </a:xfrm>
            <a:custGeom>
              <a:avLst/>
              <a:gdLst/>
              <a:ahLst/>
              <a:cxnLst/>
              <a:rect l="l" t="t" r="r" b="b"/>
              <a:pathLst>
                <a:path w="7229" h="7229" extrusionOk="0">
                  <a:moveTo>
                    <a:pt x="3589" y="1"/>
                  </a:moveTo>
                  <a:cubicBezTo>
                    <a:pt x="1596" y="1"/>
                    <a:pt x="1" y="1596"/>
                    <a:pt x="1" y="3589"/>
                  </a:cubicBezTo>
                  <a:cubicBezTo>
                    <a:pt x="1" y="5583"/>
                    <a:pt x="1596" y="7228"/>
                    <a:pt x="3589" y="7228"/>
                  </a:cubicBezTo>
                  <a:cubicBezTo>
                    <a:pt x="5583" y="7228"/>
                    <a:pt x="7228" y="5583"/>
                    <a:pt x="7228" y="3589"/>
                  </a:cubicBezTo>
                  <a:cubicBezTo>
                    <a:pt x="7228" y="1596"/>
                    <a:pt x="5583" y="1"/>
                    <a:pt x="3589" y="1"/>
                  </a:cubicBezTo>
                  <a:close/>
                </a:path>
              </a:pathLst>
            </a:custGeom>
            <a:solidFill>
              <a:srgbClr val="D8283A"/>
            </a:solidFill>
            <a:ln>
              <a:solidFill>
                <a:srgbClr val="CD233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2831961" y="3665629"/>
              <a:ext cx="1008253" cy="123378"/>
            </a:xfrm>
            <a:custGeom>
              <a:avLst/>
              <a:gdLst/>
              <a:ahLst/>
              <a:cxnLst/>
              <a:rect l="l" t="t" r="r" b="b"/>
              <a:pathLst>
                <a:path w="63554" h="7777" extrusionOk="0">
                  <a:moveTo>
                    <a:pt x="1" y="0"/>
                  </a:moveTo>
                  <a:lnTo>
                    <a:pt x="1" y="7776"/>
                  </a:lnTo>
                  <a:lnTo>
                    <a:pt x="63553" y="7776"/>
                  </a:lnTo>
                  <a:lnTo>
                    <a:pt x="63553" y="0"/>
                  </a:lnTo>
                  <a:close/>
                </a:path>
              </a:pathLst>
            </a:custGeom>
            <a:solidFill>
              <a:srgbClr val="D828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2831961" y="3853830"/>
              <a:ext cx="2095558" cy="61697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2831961" y="3957425"/>
              <a:ext cx="2095558" cy="61697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3271630" y="4198613"/>
              <a:ext cx="608118" cy="61681"/>
            </a:xfrm>
            <a:custGeom>
              <a:avLst/>
              <a:gdLst/>
              <a:ahLst/>
              <a:cxnLst/>
              <a:rect l="l" t="t" r="r" b="b"/>
              <a:pathLst>
                <a:path w="38332" h="3888" extrusionOk="0">
                  <a:moveTo>
                    <a:pt x="1" y="0"/>
                  </a:moveTo>
                  <a:lnTo>
                    <a:pt x="1" y="3888"/>
                  </a:lnTo>
                  <a:lnTo>
                    <a:pt x="38332" y="3888"/>
                  </a:lnTo>
                  <a:lnTo>
                    <a:pt x="3833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5292831" y="4238941"/>
              <a:ext cx="1007459" cy="232494"/>
            </a:xfrm>
            <a:custGeom>
              <a:avLst/>
              <a:gdLst/>
              <a:ahLst/>
              <a:cxnLst/>
              <a:rect l="l" t="t" r="r" b="b"/>
              <a:pathLst>
                <a:path w="63504" h="14655" extrusionOk="0">
                  <a:moveTo>
                    <a:pt x="3141" y="0"/>
                  </a:moveTo>
                  <a:cubicBezTo>
                    <a:pt x="1397" y="0"/>
                    <a:pt x="1" y="1396"/>
                    <a:pt x="1" y="3140"/>
                  </a:cubicBezTo>
                  <a:lnTo>
                    <a:pt x="1" y="11564"/>
                  </a:lnTo>
                  <a:cubicBezTo>
                    <a:pt x="1" y="13259"/>
                    <a:pt x="1397" y="14655"/>
                    <a:pt x="3141" y="14655"/>
                  </a:cubicBezTo>
                  <a:lnTo>
                    <a:pt x="60413" y="14655"/>
                  </a:lnTo>
                  <a:cubicBezTo>
                    <a:pt x="62108" y="14655"/>
                    <a:pt x="63504" y="13259"/>
                    <a:pt x="63504" y="11564"/>
                  </a:cubicBezTo>
                  <a:lnTo>
                    <a:pt x="63504" y="3140"/>
                  </a:lnTo>
                  <a:cubicBezTo>
                    <a:pt x="63504" y="1396"/>
                    <a:pt x="62108" y="0"/>
                    <a:pt x="60413" y="0"/>
                  </a:cubicBezTo>
                  <a:close/>
                </a:path>
              </a:pathLst>
            </a:custGeom>
            <a:solidFill>
              <a:srgbClr val="D828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5473924" y="4319596"/>
              <a:ext cx="61697" cy="78307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5" y="0"/>
                    <a:pt x="1446" y="50"/>
                    <a:pt x="1147" y="200"/>
                  </a:cubicBezTo>
                  <a:cubicBezTo>
                    <a:pt x="898" y="299"/>
                    <a:pt x="698" y="449"/>
                    <a:pt x="549" y="648"/>
                  </a:cubicBezTo>
                  <a:cubicBezTo>
                    <a:pt x="399" y="848"/>
                    <a:pt x="300" y="1097"/>
                    <a:pt x="300" y="1396"/>
                  </a:cubicBezTo>
                  <a:cubicBezTo>
                    <a:pt x="300" y="1695"/>
                    <a:pt x="399" y="1944"/>
                    <a:pt x="549" y="2144"/>
                  </a:cubicBezTo>
                  <a:cubicBezTo>
                    <a:pt x="698" y="2293"/>
                    <a:pt x="848" y="2443"/>
                    <a:pt x="1047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3" y="2941"/>
                    <a:pt x="2393" y="2991"/>
                  </a:cubicBezTo>
                  <a:cubicBezTo>
                    <a:pt x="2543" y="3041"/>
                    <a:pt x="2642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2" y="3938"/>
                  </a:cubicBezTo>
                  <a:cubicBezTo>
                    <a:pt x="2543" y="4038"/>
                    <a:pt x="2343" y="4088"/>
                    <a:pt x="2044" y="4088"/>
                  </a:cubicBezTo>
                  <a:cubicBezTo>
                    <a:pt x="1795" y="4088"/>
                    <a:pt x="1546" y="4038"/>
                    <a:pt x="1197" y="3888"/>
                  </a:cubicBezTo>
                  <a:cubicBezTo>
                    <a:pt x="898" y="3789"/>
                    <a:pt x="649" y="3589"/>
                    <a:pt x="399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95" y="4935"/>
                    <a:pt x="2044" y="4935"/>
                  </a:cubicBezTo>
                  <a:cubicBezTo>
                    <a:pt x="2393" y="4935"/>
                    <a:pt x="2742" y="4885"/>
                    <a:pt x="2991" y="4786"/>
                  </a:cubicBezTo>
                  <a:cubicBezTo>
                    <a:pt x="3290" y="4636"/>
                    <a:pt x="3490" y="4486"/>
                    <a:pt x="3639" y="4287"/>
                  </a:cubicBezTo>
                  <a:cubicBezTo>
                    <a:pt x="3789" y="4038"/>
                    <a:pt x="3888" y="3789"/>
                    <a:pt x="3888" y="3490"/>
                  </a:cubicBezTo>
                  <a:cubicBezTo>
                    <a:pt x="3888" y="3190"/>
                    <a:pt x="3789" y="2941"/>
                    <a:pt x="3689" y="2742"/>
                  </a:cubicBezTo>
                  <a:cubicBezTo>
                    <a:pt x="3540" y="2592"/>
                    <a:pt x="3340" y="2443"/>
                    <a:pt x="3141" y="2343"/>
                  </a:cubicBezTo>
                  <a:cubicBezTo>
                    <a:pt x="2941" y="2243"/>
                    <a:pt x="2642" y="2144"/>
                    <a:pt x="2343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5" y="1795"/>
                    <a:pt x="1546" y="1745"/>
                    <a:pt x="1446" y="1645"/>
                  </a:cubicBezTo>
                  <a:cubicBezTo>
                    <a:pt x="1346" y="1546"/>
                    <a:pt x="1297" y="1446"/>
                    <a:pt x="1297" y="1296"/>
                  </a:cubicBezTo>
                  <a:cubicBezTo>
                    <a:pt x="1297" y="1147"/>
                    <a:pt x="1396" y="1047"/>
                    <a:pt x="1496" y="947"/>
                  </a:cubicBezTo>
                  <a:cubicBezTo>
                    <a:pt x="1645" y="898"/>
                    <a:pt x="1795" y="848"/>
                    <a:pt x="2044" y="848"/>
                  </a:cubicBezTo>
                  <a:cubicBezTo>
                    <a:pt x="2244" y="848"/>
                    <a:pt x="2443" y="898"/>
                    <a:pt x="2692" y="947"/>
                  </a:cubicBezTo>
                  <a:cubicBezTo>
                    <a:pt x="2991" y="1047"/>
                    <a:pt x="3240" y="1147"/>
                    <a:pt x="3490" y="1296"/>
                  </a:cubicBezTo>
                  <a:lnTo>
                    <a:pt x="3839" y="499"/>
                  </a:lnTo>
                  <a:cubicBezTo>
                    <a:pt x="3589" y="349"/>
                    <a:pt x="3340" y="250"/>
                    <a:pt x="3041" y="150"/>
                  </a:cubicBezTo>
                  <a:cubicBezTo>
                    <a:pt x="2742" y="50"/>
                    <a:pt x="2393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5548249" y="4321182"/>
              <a:ext cx="66441" cy="76721"/>
            </a:xfrm>
            <a:custGeom>
              <a:avLst/>
              <a:gdLst/>
              <a:ahLst/>
              <a:cxnLst/>
              <a:rect l="l" t="t" r="r" b="b"/>
              <a:pathLst>
                <a:path w="4188" h="4836" extrusionOk="0">
                  <a:moveTo>
                    <a:pt x="1" y="0"/>
                  </a:moveTo>
                  <a:lnTo>
                    <a:pt x="1" y="2791"/>
                  </a:lnTo>
                  <a:cubicBezTo>
                    <a:pt x="1" y="3240"/>
                    <a:pt x="51" y="3589"/>
                    <a:pt x="250" y="3888"/>
                  </a:cubicBezTo>
                  <a:cubicBezTo>
                    <a:pt x="400" y="4187"/>
                    <a:pt x="649" y="4436"/>
                    <a:pt x="948" y="4586"/>
                  </a:cubicBezTo>
                  <a:cubicBezTo>
                    <a:pt x="1297" y="4785"/>
                    <a:pt x="1646" y="4835"/>
                    <a:pt x="2094" y="4835"/>
                  </a:cubicBezTo>
                  <a:cubicBezTo>
                    <a:pt x="2493" y="4835"/>
                    <a:pt x="2892" y="4785"/>
                    <a:pt x="3191" y="4586"/>
                  </a:cubicBezTo>
                  <a:cubicBezTo>
                    <a:pt x="3490" y="4436"/>
                    <a:pt x="3739" y="4187"/>
                    <a:pt x="3939" y="3888"/>
                  </a:cubicBezTo>
                  <a:cubicBezTo>
                    <a:pt x="4088" y="3589"/>
                    <a:pt x="4188" y="3240"/>
                    <a:pt x="4188" y="2791"/>
                  </a:cubicBezTo>
                  <a:lnTo>
                    <a:pt x="4188" y="0"/>
                  </a:lnTo>
                  <a:lnTo>
                    <a:pt x="3241" y="0"/>
                  </a:lnTo>
                  <a:lnTo>
                    <a:pt x="3241" y="2791"/>
                  </a:lnTo>
                  <a:cubicBezTo>
                    <a:pt x="3241" y="3190"/>
                    <a:pt x="3141" y="3489"/>
                    <a:pt x="2942" y="3689"/>
                  </a:cubicBezTo>
                  <a:cubicBezTo>
                    <a:pt x="2742" y="3888"/>
                    <a:pt x="2443" y="4038"/>
                    <a:pt x="2094" y="4038"/>
                  </a:cubicBezTo>
                  <a:cubicBezTo>
                    <a:pt x="1746" y="4038"/>
                    <a:pt x="1446" y="3888"/>
                    <a:pt x="1247" y="3689"/>
                  </a:cubicBezTo>
                  <a:cubicBezTo>
                    <a:pt x="998" y="3489"/>
                    <a:pt x="898" y="3190"/>
                    <a:pt x="898" y="2791"/>
                  </a:cubicBezTo>
                  <a:lnTo>
                    <a:pt x="8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5631284" y="4321182"/>
              <a:ext cx="63284" cy="75928"/>
            </a:xfrm>
            <a:custGeom>
              <a:avLst/>
              <a:gdLst/>
              <a:ahLst/>
              <a:cxnLst/>
              <a:rect l="l" t="t" r="r" b="b"/>
              <a:pathLst>
                <a:path w="3989" h="4786" extrusionOk="0">
                  <a:moveTo>
                    <a:pt x="2283" y="778"/>
                  </a:moveTo>
                  <a:cubicBezTo>
                    <a:pt x="2443" y="778"/>
                    <a:pt x="2570" y="824"/>
                    <a:pt x="2643" y="897"/>
                  </a:cubicBezTo>
                  <a:cubicBezTo>
                    <a:pt x="2792" y="997"/>
                    <a:pt x="2892" y="1146"/>
                    <a:pt x="2892" y="1346"/>
                  </a:cubicBezTo>
                  <a:cubicBezTo>
                    <a:pt x="2892" y="1545"/>
                    <a:pt x="2792" y="1695"/>
                    <a:pt x="2643" y="1794"/>
                  </a:cubicBezTo>
                  <a:cubicBezTo>
                    <a:pt x="2543" y="1894"/>
                    <a:pt x="2343" y="1944"/>
                    <a:pt x="2094" y="1944"/>
                  </a:cubicBezTo>
                  <a:lnTo>
                    <a:pt x="948" y="1944"/>
                  </a:lnTo>
                  <a:lnTo>
                    <a:pt x="948" y="798"/>
                  </a:lnTo>
                  <a:lnTo>
                    <a:pt x="2094" y="798"/>
                  </a:lnTo>
                  <a:cubicBezTo>
                    <a:pt x="2161" y="784"/>
                    <a:pt x="2224" y="778"/>
                    <a:pt x="2283" y="778"/>
                  </a:cubicBezTo>
                  <a:close/>
                  <a:moveTo>
                    <a:pt x="2094" y="2692"/>
                  </a:moveTo>
                  <a:cubicBezTo>
                    <a:pt x="2393" y="2692"/>
                    <a:pt x="2643" y="2742"/>
                    <a:pt x="2792" y="2891"/>
                  </a:cubicBezTo>
                  <a:cubicBezTo>
                    <a:pt x="2942" y="2991"/>
                    <a:pt x="3041" y="3140"/>
                    <a:pt x="3041" y="3340"/>
                  </a:cubicBezTo>
                  <a:cubicBezTo>
                    <a:pt x="3041" y="3539"/>
                    <a:pt x="2942" y="3689"/>
                    <a:pt x="2792" y="3838"/>
                  </a:cubicBezTo>
                  <a:cubicBezTo>
                    <a:pt x="2643" y="3938"/>
                    <a:pt x="2393" y="3988"/>
                    <a:pt x="2094" y="3988"/>
                  </a:cubicBezTo>
                  <a:lnTo>
                    <a:pt x="948" y="3988"/>
                  </a:lnTo>
                  <a:lnTo>
                    <a:pt x="948" y="2692"/>
                  </a:lnTo>
                  <a:close/>
                  <a:moveTo>
                    <a:pt x="1" y="0"/>
                  </a:moveTo>
                  <a:lnTo>
                    <a:pt x="1" y="4785"/>
                  </a:lnTo>
                  <a:lnTo>
                    <a:pt x="2194" y="4785"/>
                  </a:lnTo>
                  <a:cubicBezTo>
                    <a:pt x="2742" y="4785"/>
                    <a:pt x="3191" y="4686"/>
                    <a:pt x="3490" y="4436"/>
                  </a:cubicBezTo>
                  <a:cubicBezTo>
                    <a:pt x="3839" y="4187"/>
                    <a:pt x="3988" y="3888"/>
                    <a:pt x="3988" y="3439"/>
                  </a:cubicBezTo>
                  <a:cubicBezTo>
                    <a:pt x="3988" y="3140"/>
                    <a:pt x="3889" y="2891"/>
                    <a:pt x="3739" y="2642"/>
                  </a:cubicBezTo>
                  <a:cubicBezTo>
                    <a:pt x="3540" y="2442"/>
                    <a:pt x="3291" y="2293"/>
                    <a:pt x="2991" y="2243"/>
                  </a:cubicBezTo>
                  <a:cubicBezTo>
                    <a:pt x="3241" y="2193"/>
                    <a:pt x="3440" y="2044"/>
                    <a:pt x="3590" y="1844"/>
                  </a:cubicBezTo>
                  <a:cubicBezTo>
                    <a:pt x="3739" y="1695"/>
                    <a:pt x="3789" y="1446"/>
                    <a:pt x="3789" y="1196"/>
                  </a:cubicBezTo>
                  <a:cubicBezTo>
                    <a:pt x="3789" y="798"/>
                    <a:pt x="3639" y="499"/>
                    <a:pt x="3340" y="299"/>
                  </a:cubicBezTo>
                  <a:cubicBezTo>
                    <a:pt x="3091" y="100"/>
                    <a:pt x="2692" y="0"/>
                    <a:pt x="214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5701659" y="4319596"/>
              <a:ext cx="61697" cy="78307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6" y="0"/>
                    <a:pt x="1446" y="50"/>
                    <a:pt x="1147" y="200"/>
                  </a:cubicBezTo>
                  <a:cubicBezTo>
                    <a:pt x="898" y="299"/>
                    <a:pt x="699" y="449"/>
                    <a:pt x="499" y="648"/>
                  </a:cubicBezTo>
                  <a:cubicBezTo>
                    <a:pt x="400" y="848"/>
                    <a:pt x="300" y="1097"/>
                    <a:pt x="300" y="1396"/>
                  </a:cubicBezTo>
                  <a:cubicBezTo>
                    <a:pt x="300" y="1695"/>
                    <a:pt x="400" y="1944"/>
                    <a:pt x="499" y="2144"/>
                  </a:cubicBezTo>
                  <a:cubicBezTo>
                    <a:pt x="649" y="2293"/>
                    <a:pt x="848" y="2443"/>
                    <a:pt x="1048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4" y="2941"/>
                    <a:pt x="2394" y="2991"/>
                  </a:cubicBezTo>
                  <a:cubicBezTo>
                    <a:pt x="2543" y="3041"/>
                    <a:pt x="2643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3" y="3938"/>
                  </a:cubicBezTo>
                  <a:cubicBezTo>
                    <a:pt x="2493" y="4038"/>
                    <a:pt x="2294" y="4088"/>
                    <a:pt x="2045" y="4088"/>
                  </a:cubicBezTo>
                  <a:cubicBezTo>
                    <a:pt x="1795" y="4088"/>
                    <a:pt x="1496" y="4038"/>
                    <a:pt x="1197" y="3888"/>
                  </a:cubicBezTo>
                  <a:cubicBezTo>
                    <a:pt x="898" y="3789"/>
                    <a:pt x="649" y="3589"/>
                    <a:pt x="400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46" y="4935"/>
                    <a:pt x="2045" y="4935"/>
                  </a:cubicBezTo>
                  <a:cubicBezTo>
                    <a:pt x="2394" y="4935"/>
                    <a:pt x="2693" y="4885"/>
                    <a:pt x="2992" y="4786"/>
                  </a:cubicBezTo>
                  <a:cubicBezTo>
                    <a:pt x="3291" y="4636"/>
                    <a:pt x="3490" y="4486"/>
                    <a:pt x="3640" y="4287"/>
                  </a:cubicBezTo>
                  <a:cubicBezTo>
                    <a:pt x="3789" y="4038"/>
                    <a:pt x="3889" y="3789"/>
                    <a:pt x="3889" y="3490"/>
                  </a:cubicBezTo>
                  <a:cubicBezTo>
                    <a:pt x="3889" y="3190"/>
                    <a:pt x="3789" y="2941"/>
                    <a:pt x="3640" y="2742"/>
                  </a:cubicBezTo>
                  <a:cubicBezTo>
                    <a:pt x="3540" y="2592"/>
                    <a:pt x="3341" y="2443"/>
                    <a:pt x="3141" y="2343"/>
                  </a:cubicBezTo>
                  <a:cubicBezTo>
                    <a:pt x="2942" y="2243"/>
                    <a:pt x="2643" y="2144"/>
                    <a:pt x="2344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6" y="1795"/>
                    <a:pt x="1546" y="1745"/>
                    <a:pt x="1446" y="1645"/>
                  </a:cubicBezTo>
                  <a:cubicBezTo>
                    <a:pt x="1347" y="1546"/>
                    <a:pt x="1297" y="1446"/>
                    <a:pt x="1297" y="1296"/>
                  </a:cubicBezTo>
                  <a:cubicBezTo>
                    <a:pt x="1297" y="1147"/>
                    <a:pt x="1397" y="1047"/>
                    <a:pt x="1496" y="947"/>
                  </a:cubicBezTo>
                  <a:cubicBezTo>
                    <a:pt x="1646" y="898"/>
                    <a:pt x="1795" y="848"/>
                    <a:pt x="2045" y="848"/>
                  </a:cubicBezTo>
                  <a:cubicBezTo>
                    <a:pt x="2244" y="848"/>
                    <a:pt x="2443" y="898"/>
                    <a:pt x="2693" y="947"/>
                  </a:cubicBezTo>
                  <a:cubicBezTo>
                    <a:pt x="2942" y="1047"/>
                    <a:pt x="3241" y="1147"/>
                    <a:pt x="3440" y="1296"/>
                  </a:cubicBezTo>
                  <a:lnTo>
                    <a:pt x="3839" y="499"/>
                  </a:lnTo>
                  <a:cubicBezTo>
                    <a:pt x="3590" y="349"/>
                    <a:pt x="3341" y="250"/>
                    <a:pt x="3042" y="150"/>
                  </a:cubicBezTo>
                  <a:cubicBezTo>
                    <a:pt x="2693" y="50"/>
                    <a:pt x="2394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5771257" y="4319596"/>
              <a:ext cx="69598" cy="78307"/>
            </a:xfrm>
            <a:custGeom>
              <a:avLst/>
              <a:gdLst/>
              <a:ahLst/>
              <a:cxnLst/>
              <a:rect l="l" t="t" r="r" b="b"/>
              <a:pathLst>
                <a:path w="4387" h="4936" extrusionOk="0">
                  <a:moveTo>
                    <a:pt x="2542" y="0"/>
                  </a:moveTo>
                  <a:cubicBezTo>
                    <a:pt x="2044" y="0"/>
                    <a:pt x="1645" y="150"/>
                    <a:pt x="1246" y="349"/>
                  </a:cubicBezTo>
                  <a:cubicBezTo>
                    <a:pt x="848" y="549"/>
                    <a:pt x="549" y="848"/>
                    <a:pt x="349" y="1246"/>
                  </a:cubicBezTo>
                  <a:cubicBezTo>
                    <a:pt x="100" y="1595"/>
                    <a:pt x="0" y="1994"/>
                    <a:pt x="0" y="2493"/>
                  </a:cubicBezTo>
                  <a:cubicBezTo>
                    <a:pt x="0" y="2941"/>
                    <a:pt x="100" y="3340"/>
                    <a:pt x="299" y="3739"/>
                  </a:cubicBezTo>
                  <a:cubicBezTo>
                    <a:pt x="549" y="4088"/>
                    <a:pt x="848" y="4387"/>
                    <a:pt x="1246" y="4636"/>
                  </a:cubicBezTo>
                  <a:cubicBezTo>
                    <a:pt x="1595" y="4835"/>
                    <a:pt x="2044" y="4935"/>
                    <a:pt x="2493" y="4935"/>
                  </a:cubicBezTo>
                  <a:cubicBezTo>
                    <a:pt x="2842" y="4935"/>
                    <a:pt x="3190" y="4885"/>
                    <a:pt x="3489" y="4736"/>
                  </a:cubicBezTo>
                  <a:cubicBezTo>
                    <a:pt x="3838" y="4586"/>
                    <a:pt x="4137" y="4387"/>
                    <a:pt x="4387" y="4138"/>
                  </a:cubicBezTo>
                  <a:lnTo>
                    <a:pt x="3838" y="3539"/>
                  </a:lnTo>
                  <a:cubicBezTo>
                    <a:pt x="3689" y="3689"/>
                    <a:pt x="3440" y="3838"/>
                    <a:pt x="3240" y="3938"/>
                  </a:cubicBezTo>
                  <a:cubicBezTo>
                    <a:pt x="2991" y="4038"/>
                    <a:pt x="2792" y="4088"/>
                    <a:pt x="2542" y="4088"/>
                  </a:cubicBezTo>
                  <a:cubicBezTo>
                    <a:pt x="2243" y="4088"/>
                    <a:pt x="1994" y="4038"/>
                    <a:pt x="1745" y="3888"/>
                  </a:cubicBezTo>
                  <a:cubicBezTo>
                    <a:pt x="1496" y="3739"/>
                    <a:pt x="1296" y="3539"/>
                    <a:pt x="1147" y="3290"/>
                  </a:cubicBezTo>
                  <a:cubicBezTo>
                    <a:pt x="997" y="3041"/>
                    <a:pt x="947" y="2742"/>
                    <a:pt x="947" y="2443"/>
                  </a:cubicBezTo>
                  <a:cubicBezTo>
                    <a:pt x="947" y="2144"/>
                    <a:pt x="997" y="1894"/>
                    <a:pt x="1147" y="1645"/>
                  </a:cubicBezTo>
                  <a:cubicBezTo>
                    <a:pt x="1296" y="1396"/>
                    <a:pt x="1496" y="1197"/>
                    <a:pt x="1745" y="1047"/>
                  </a:cubicBezTo>
                  <a:cubicBezTo>
                    <a:pt x="1994" y="898"/>
                    <a:pt x="2243" y="848"/>
                    <a:pt x="2542" y="848"/>
                  </a:cubicBezTo>
                  <a:cubicBezTo>
                    <a:pt x="2792" y="848"/>
                    <a:pt x="2991" y="898"/>
                    <a:pt x="3240" y="997"/>
                  </a:cubicBezTo>
                  <a:cubicBezTo>
                    <a:pt x="3489" y="1097"/>
                    <a:pt x="3689" y="1246"/>
                    <a:pt x="3838" y="1446"/>
                  </a:cubicBezTo>
                  <a:lnTo>
                    <a:pt x="4387" y="798"/>
                  </a:lnTo>
                  <a:cubicBezTo>
                    <a:pt x="4137" y="549"/>
                    <a:pt x="3888" y="349"/>
                    <a:pt x="3539" y="250"/>
                  </a:cubicBezTo>
                  <a:cubicBezTo>
                    <a:pt x="3190" y="100"/>
                    <a:pt x="2891" y="0"/>
                    <a:pt x="25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5852705" y="4321182"/>
              <a:ext cx="64061" cy="75928"/>
            </a:xfrm>
            <a:custGeom>
              <a:avLst/>
              <a:gdLst/>
              <a:ahLst/>
              <a:cxnLst/>
              <a:rect l="l" t="t" r="r" b="b"/>
              <a:pathLst>
                <a:path w="4038" h="4786" extrusionOk="0">
                  <a:moveTo>
                    <a:pt x="1994" y="798"/>
                  </a:moveTo>
                  <a:cubicBezTo>
                    <a:pt x="2343" y="798"/>
                    <a:pt x="2592" y="847"/>
                    <a:pt x="2792" y="997"/>
                  </a:cubicBezTo>
                  <a:cubicBezTo>
                    <a:pt x="2991" y="1146"/>
                    <a:pt x="3091" y="1346"/>
                    <a:pt x="3091" y="1645"/>
                  </a:cubicBezTo>
                  <a:cubicBezTo>
                    <a:pt x="3091" y="1944"/>
                    <a:pt x="2991" y="2193"/>
                    <a:pt x="2792" y="2343"/>
                  </a:cubicBezTo>
                  <a:cubicBezTo>
                    <a:pt x="2592" y="2492"/>
                    <a:pt x="2343" y="2542"/>
                    <a:pt x="1994" y="2542"/>
                  </a:cubicBezTo>
                  <a:lnTo>
                    <a:pt x="898" y="2542"/>
                  </a:lnTo>
                  <a:lnTo>
                    <a:pt x="898" y="798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898" y="4785"/>
                  </a:lnTo>
                  <a:lnTo>
                    <a:pt x="898" y="3390"/>
                  </a:lnTo>
                  <a:lnTo>
                    <a:pt x="1994" y="3390"/>
                  </a:lnTo>
                  <a:cubicBezTo>
                    <a:pt x="2094" y="3390"/>
                    <a:pt x="2144" y="3390"/>
                    <a:pt x="2194" y="3340"/>
                  </a:cubicBezTo>
                  <a:lnTo>
                    <a:pt x="2991" y="4785"/>
                  </a:lnTo>
                  <a:lnTo>
                    <a:pt x="4038" y="4785"/>
                  </a:lnTo>
                  <a:lnTo>
                    <a:pt x="2991" y="3190"/>
                  </a:lnTo>
                  <a:cubicBezTo>
                    <a:pt x="3290" y="3041"/>
                    <a:pt x="3539" y="2841"/>
                    <a:pt x="3689" y="2592"/>
                  </a:cubicBezTo>
                  <a:cubicBezTo>
                    <a:pt x="3888" y="2343"/>
                    <a:pt x="3938" y="1994"/>
                    <a:pt x="3938" y="1645"/>
                  </a:cubicBezTo>
                  <a:cubicBezTo>
                    <a:pt x="3938" y="1097"/>
                    <a:pt x="3789" y="698"/>
                    <a:pt x="3440" y="399"/>
                  </a:cubicBezTo>
                  <a:cubicBezTo>
                    <a:pt x="3091" y="150"/>
                    <a:pt x="2642" y="0"/>
                    <a:pt x="19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5930996" y="4321182"/>
              <a:ext cx="15040" cy="75928"/>
            </a:xfrm>
            <a:custGeom>
              <a:avLst/>
              <a:gdLst/>
              <a:ahLst/>
              <a:cxnLst/>
              <a:rect l="l" t="t" r="r" b="b"/>
              <a:pathLst>
                <a:path w="948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947" y="4785"/>
                  </a:lnTo>
                  <a:lnTo>
                    <a:pt x="947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5964994" y="4321182"/>
              <a:ext cx="62490" cy="75928"/>
            </a:xfrm>
            <a:custGeom>
              <a:avLst/>
              <a:gdLst/>
              <a:ahLst/>
              <a:cxnLst/>
              <a:rect l="l" t="t" r="r" b="b"/>
              <a:pathLst>
                <a:path w="3939" h="4786" extrusionOk="0">
                  <a:moveTo>
                    <a:pt x="2234" y="778"/>
                  </a:moveTo>
                  <a:cubicBezTo>
                    <a:pt x="2397" y="778"/>
                    <a:pt x="2533" y="824"/>
                    <a:pt x="2642" y="897"/>
                  </a:cubicBezTo>
                  <a:cubicBezTo>
                    <a:pt x="2742" y="997"/>
                    <a:pt x="2842" y="1146"/>
                    <a:pt x="2842" y="1346"/>
                  </a:cubicBezTo>
                  <a:cubicBezTo>
                    <a:pt x="2842" y="1545"/>
                    <a:pt x="2742" y="1695"/>
                    <a:pt x="2642" y="1794"/>
                  </a:cubicBezTo>
                  <a:cubicBezTo>
                    <a:pt x="2493" y="1894"/>
                    <a:pt x="2293" y="1944"/>
                    <a:pt x="2044" y="1944"/>
                  </a:cubicBezTo>
                  <a:lnTo>
                    <a:pt x="898" y="1944"/>
                  </a:lnTo>
                  <a:lnTo>
                    <a:pt x="898" y="798"/>
                  </a:lnTo>
                  <a:lnTo>
                    <a:pt x="2044" y="798"/>
                  </a:lnTo>
                  <a:cubicBezTo>
                    <a:pt x="2111" y="784"/>
                    <a:pt x="2174" y="778"/>
                    <a:pt x="2234" y="778"/>
                  </a:cubicBezTo>
                  <a:close/>
                  <a:moveTo>
                    <a:pt x="2044" y="2692"/>
                  </a:moveTo>
                  <a:cubicBezTo>
                    <a:pt x="2343" y="2692"/>
                    <a:pt x="2592" y="2742"/>
                    <a:pt x="2742" y="2891"/>
                  </a:cubicBezTo>
                  <a:cubicBezTo>
                    <a:pt x="2891" y="2991"/>
                    <a:pt x="2991" y="3140"/>
                    <a:pt x="2991" y="3340"/>
                  </a:cubicBezTo>
                  <a:cubicBezTo>
                    <a:pt x="2991" y="3539"/>
                    <a:pt x="2891" y="3689"/>
                    <a:pt x="2742" y="3838"/>
                  </a:cubicBezTo>
                  <a:cubicBezTo>
                    <a:pt x="2592" y="3938"/>
                    <a:pt x="2343" y="3988"/>
                    <a:pt x="2044" y="3988"/>
                  </a:cubicBezTo>
                  <a:lnTo>
                    <a:pt x="898" y="3988"/>
                  </a:lnTo>
                  <a:lnTo>
                    <a:pt x="898" y="2692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2194" y="4785"/>
                  </a:lnTo>
                  <a:cubicBezTo>
                    <a:pt x="2742" y="4785"/>
                    <a:pt x="3141" y="4686"/>
                    <a:pt x="3490" y="4436"/>
                  </a:cubicBezTo>
                  <a:cubicBezTo>
                    <a:pt x="3789" y="4187"/>
                    <a:pt x="3938" y="3888"/>
                    <a:pt x="3938" y="3439"/>
                  </a:cubicBezTo>
                  <a:cubicBezTo>
                    <a:pt x="3938" y="3140"/>
                    <a:pt x="3838" y="2891"/>
                    <a:pt x="3689" y="2642"/>
                  </a:cubicBezTo>
                  <a:cubicBezTo>
                    <a:pt x="3490" y="2442"/>
                    <a:pt x="3240" y="2293"/>
                    <a:pt x="2941" y="2243"/>
                  </a:cubicBezTo>
                  <a:cubicBezTo>
                    <a:pt x="3191" y="2193"/>
                    <a:pt x="3390" y="2044"/>
                    <a:pt x="3539" y="1844"/>
                  </a:cubicBezTo>
                  <a:cubicBezTo>
                    <a:pt x="3689" y="1695"/>
                    <a:pt x="3739" y="1446"/>
                    <a:pt x="3739" y="1196"/>
                  </a:cubicBezTo>
                  <a:cubicBezTo>
                    <a:pt x="3739" y="798"/>
                    <a:pt x="3589" y="499"/>
                    <a:pt x="3340" y="299"/>
                  </a:cubicBezTo>
                  <a:cubicBezTo>
                    <a:pt x="3041" y="100"/>
                    <a:pt x="2642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6041699" y="4321182"/>
              <a:ext cx="56954" cy="75928"/>
            </a:xfrm>
            <a:custGeom>
              <a:avLst/>
              <a:gdLst/>
              <a:ahLst/>
              <a:cxnLst/>
              <a:rect l="l" t="t" r="r" b="b"/>
              <a:pathLst>
                <a:path w="3590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3589" y="4785"/>
                  </a:lnTo>
                  <a:lnTo>
                    <a:pt x="3589" y="3988"/>
                  </a:lnTo>
                  <a:lnTo>
                    <a:pt x="898" y="3988"/>
                  </a:lnTo>
                  <a:lnTo>
                    <a:pt x="898" y="2791"/>
                  </a:lnTo>
                  <a:lnTo>
                    <a:pt x="3240" y="2791"/>
                  </a:lnTo>
                  <a:lnTo>
                    <a:pt x="3240" y="1994"/>
                  </a:lnTo>
                  <a:lnTo>
                    <a:pt x="898" y="1994"/>
                  </a:lnTo>
                  <a:lnTo>
                    <a:pt x="898" y="798"/>
                  </a:lnTo>
                  <a:lnTo>
                    <a:pt x="3539" y="798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6029039" y="3665629"/>
              <a:ext cx="271251" cy="32427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6029039" y="3724931"/>
              <a:ext cx="271251" cy="32443"/>
            </a:xfrm>
            <a:custGeom>
              <a:avLst/>
              <a:gdLst/>
              <a:ahLst/>
              <a:cxnLst/>
              <a:rect l="l" t="t" r="r" b="b"/>
              <a:pathLst>
                <a:path w="17098" h="2045" extrusionOk="0">
                  <a:moveTo>
                    <a:pt x="1" y="1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1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6029039" y="3783455"/>
              <a:ext cx="271251" cy="32427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5869315" y="3665629"/>
              <a:ext cx="52987" cy="52987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5783123" y="3665629"/>
              <a:ext cx="52987" cy="52987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5696916" y="3665629"/>
              <a:ext cx="53003" cy="52987"/>
            </a:xfrm>
            <a:custGeom>
              <a:avLst/>
              <a:gdLst/>
              <a:ahLst/>
              <a:cxnLst/>
              <a:rect l="l" t="t" r="r" b="b"/>
              <a:pathLst>
                <a:path w="3341" h="3340" extrusionOk="0">
                  <a:moveTo>
                    <a:pt x="1646" y="0"/>
                  </a:moveTo>
                  <a:cubicBezTo>
                    <a:pt x="749" y="0"/>
                    <a:pt x="1" y="748"/>
                    <a:pt x="1" y="1695"/>
                  </a:cubicBezTo>
                  <a:cubicBezTo>
                    <a:pt x="1" y="2592"/>
                    <a:pt x="749" y="3340"/>
                    <a:pt x="1646" y="3340"/>
                  </a:cubicBezTo>
                  <a:cubicBezTo>
                    <a:pt x="2593" y="3340"/>
                    <a:pt x="3341" y="2592"/>
                    <a:pt x="3341" y="1695"/>
                  </a:cubicBezTo>
                  <a:cubicBezTo>
                    <a:pt x="3341" y="748"/>
                    <a:pt x="2593" y="0"/>
                    <a:pt x="164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2831961" y="4111431"/>
              <a:ext cx="355079" cy="354270"/>
            </a:xfrm>
            <a:custGeom>
              <a:avLst/>
              <a:gdLst/>
              <a:ahLst/>
              <a:cxnLst/>
              <a:rect l="l" t="t" r="r" b="b"/>
              <a:pathLst>
                <a:path w="22382" h="22331" extrusionOk="0">
                  <a:moveTo>
                    <a:pt x="11216" y="0"/>
                  </a:moveTo>
                  <a:cubicBezTo>
                    <a:pt x="5035" y="0"/>
                    <a:pt x="1" y="4985"/>
                    <a:pt x="1" y="11165"/>
                  </a:cubicBezTo>
                  <a:cubicBezTo>
                    <a:pt x="1" y="17346"/>
                    <a:pt x="5035" y="22331"/>
                    <a:pt x="11216" y="22331"/>
                  </a:cubicBezTo>
                  <a:cubicBezTo>
                    <a:pt x="17347" y="22331"/>
                    <a:pt x="22381" y="17346"/>
                    <a:pt x="22381" y="11165"/>
                  </a:cubicBezTo>
                  <a:cubicBezTo>
                    <a:pt x="22381" y="4985"/>
                    <a:pt x="17347" y="0"/>
                    <a:pt x="11216" y="0"/>
                  </a:cubicBezTo>
                  <a:close/>
                </a:path>
              </a:pathLst>
            </a:custGeom>
            <a:solidFill>
              <a:srgbClr val="D828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2957703" y="4158254"/>
              <a:ext cx="104388" cy="122633"/>
            </a:xfrm>
            <a:custGeom>
              <a:avLst/>
              <a:gdLst/>
              <a:ahLst/>
              <a:cxnLst/>
              <a:rect l="l" t="t" r="r" b="b"/>
              <a:pathLst>
                <a:path w="6580" h="7730" extrusionOk="0">
                  <a:moveTo>
                    <a:pt x="3377" y="1"/>
                  </a:moveTo>
                  <a:cubicBezTo>
                    <a:pt x="3348" y="1"/>
                    <a:pt x="3319" y="1"/>
                    <a:pt x="3290" y="2"/>
                  </a:cubicBezTo>
                  <a:cubicBezTo>
                    <a:pt x="1446" y="2"/>
                    <a:pt x="0" y="1447"/>
                    <a:pt x="0" y="3242"/>
                  </a:cubicBezTo>
                  <a:lnTo>
                    <a:pt x="0" y="4488"/>
                  </a:lnTo>
                  <a:cubicBezTo>
                    <a:pt x="0" y="6282"/>
                    <a:pt x="1446" y="7728"/>
                    <a:pt x="3290" y="7728"/>
                  </a:cubicBezTo>
                  <a:cubicBezTo>
                    <a:pt x="3319" y="7729"/>
                    <a:pt x="3348" y="7729"/>
                    <a:pt x="3377" y="7729"/>
                  </a:cubicBezTo>
                  <a:cubicBezTo>
                    <a:pt x="5132" y="7729"/>
                    <a:pt x="6580" y="6253"/>
                    <a:pt x="6580" y="4488"/>
                  </a:cubicBezTo>
                  <a:lnTo>
                    <a:pt x="6580" y="3242"/>
                  </a:lnTo>
                  <a:cubicBezTo>
                    <a:pt x="6531" y="1477"/>
                    <a:pt x="5131" y="1"/>
                    <a:pt x="3377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2922103" y="4299035"/>
              <a:ext cx="174779" cy="101231"/>
            </a:xfrm>
            <a:custGeom>
              <a:avLst/>
              <a:gdLst/>
              <a:ahLst/>
              <a:cxnLst/>
              <a:rect l="l" t="t" r="r" b="b"/>
              <a:pathLst>
                <a:path w="11017" h="6381" extrusionOk="0">
                  <a:moveTo>
                    <a:pt x="2942" y="0"/>
                  </a:moveTo>
                  <a:cubicBezTo>
                    <a:pt x="1297" y="0"/>
                    <a:pt x="1" y="1296"/>
                    <a:pt x="1" y="2941"/>
                  </a:cubicBezTo>
                  <a:lnTo>
                    <a:pt x="1" y="6381"/>
                  </a:lnTo>
                  <a:lnTo>
                    <a:pt x="11017" y="6381"/>
                  </a:lnTo>
                  <a:lnTo>
                    <a:pt x="11017" y="2941"/>
                  </a:lnTo>
                  <a:cubicBezTo>
                    <a:pt x="11017" y="1296"/>
                    <a:pt x="9721" y="0"/>
                    <a:pt x="807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5980811" y="3354844"/>
              <a:ext cx="49037" cy="49053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3091"/>
                  </a:moveTo>
                  <a:lnTo>
                    <a:pt x="0" y="1"/>
                  </a:lnTo>
                  <a:lnTo>
                    <a:pt x="3091" y="1"/>
                  </a:lnTo>
                </a:path>
              </a:pathLst>
            </a:custGeom>
            <a:solidFill>
              <a:srgbClr val="CD2337"/>
            </a:solidFill>
            <a:ln w="31150" cap="flat" cmpd="sng">
              <a:solidFill>
                <a:srgbClr val="D8283A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6090720" y="3354844"/>
              <a:ext cx="49053" cy="49053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3091"/>
                  </a:moveTo>
                  <a:lnTo>
                    <a:pt x="3091" y="1"/>
                  </a:lnTo>
                  <a:lnTo>
                    <a:pt x="1" y="1"/>
                  </a:lnTo>
                </a:path>
              </a:pathLst>
            </a:custGeom>
            <a:solidFill>
              <a:srgbClr val="CD2337"/>
            </a:solidFill>
            <a:ln w="31150" cap="flat" cmpd="sng">
              <a:solidFill>
                <a:srgbClr val="D8283A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5980811" y="3447365"/>
              <a:ext cx="49037" cy="49053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1"/>
                  </a:moveTo>
                  <a:lnTo>
                    <a:pt x="0" y="3091"/>
                  </a:lnTo>
                  <a:lnTo>
                    <a:pt x="3091" y="3091"/>
                  </a:lnTo>
                </a:path>
              </a:pathLst>
            </a:custGeom>
            <a:solidFill>
              <a:srgbClr val="CD2337"/>
            </a:solidFill>
            <a:ln w="31150" cap="flat" cmpd="sng">
              <a:solidFill>
                <a:srgbClr val="D8283A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6090720" y="3447365"/>
              <a:ext cx="49053" cy="49053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1"/>
                  </a:moveTo>
                  <a:lnTo>
                    <a:pt x="3091" y="3091"/>
                  </a:lnTo>
                  <a:lnTo>
                    <a:pt x="1" y="3091"/>
                  </a:lnTo>
                </a:path>
              </a:pathLst>
            </a:custGeom>
            <a:solidFill>
              <a:srgbClr val="CD2337"/>
            </a:solidFill>
            <a:ln w="31150" cap="flat" cmpd="sng">
              <a:solidFill>
                <a:srgbClr val="D8283A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3230509" y="3373833"/>
              <a:ext cx="75134" cy="102818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1" y="0"/>
                  </a:moveTo>
                  <a:lnTo>
                    <a:pt x="1" y="6480"/>
                  </a:lnTo>
                  <a:lnTo>
                    <a:pt x="4736" y="3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23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3422676" y="3373833"/>
              <a:ext cx="75928" cy="102818"/>
            </a:xfrm>
            <a:custGeom>
              <a:avLst/>
              <a:gdLst/>
              <a:ahLst/>
              <a:cxnLst/>
              <a:rect l="l" t="t" r="r" b="b"/>
              <a:pathLst>
                <a:path w="4786" h="6481" extrusionOk="0">
                  <a:moveTo>
                    <a:pt x="0" y="0"/>
                  </a:moveTo>
                  <a:lnTo>
                    <a:pt x="0" y="6480"/>
                  </a:lnTo>
                  <a:lnTo>
                    <a:pt x="4785" y="3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23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3523098" y="3373833"/>
              <a:ext cx="16" cy="102818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0" y="0"/>
                  </a:moveTo>
                  <a:lnTo>
                    <a:pt x="0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D8283A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3013847" y="3373833"/>
              <a:ext cx="75134" cy="102818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4735" y="0"/>
                  </a:moveTo>
                  <a:lnTo>
                    <a:pt x="0" y="3240"/>
                  </a:lnTo>
                  <a:lnTo>
                    <a:pt x="4735" y="6480"/>
                  </a:lnTo>
                  <a:lnTo>
                    <a:pt x="4735" y="0"/>
                  </a:lnTo>
                  <a:close/>
                </a:path>
              </a:pathLst>
            </a:custGeom>
            <a:solidFill>
              <a:srgbClr val="CD23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2989321" y="3373833"/>
              <a:ext cx="16" cy="102818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1" y="0"/>
                  </a:moveTo>
                  <a:lnTo>
                    <a:pt x="1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D8283A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42" name="Google Shape;742;p3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AC1B3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ЗАГОЛОВОК</a:t>
            </a:r>
            <a:endParaRPr dirty="0"/>
          </a:p>
        </p:txBody>
      </p:sp>
      <p:sp>
        <p:nvSpPr>
          <p:cNvPr id="748" name="Google Shape;748;p34"/>
          <p:cNvSpPr/>
          <p:nvPr/>
        </p:nvSpPr>
        <p:spPr>
          <a:xfrm>
            <a:off x="4346435" y="4146005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34"/>
          <p:cNvSpPr/>
          <p:nvPr/>
        </p:nvSpPr>
        <p:spPr>
          <a:xfrm>
            <a:off x="4402857" y="4191782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D8283A"/>
          </a:solidFill>
          <a:ln w="19350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4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4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2" name="Google Shape;752;p34"/>
          <p:cNvSpPr/>
          <p:nvPr/>
        </p:nvSpPr>
        <p:spPr>
          <a:xfrm>
            <a:off x="3124390" y="2917872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4"/>
          <p:cNvSpPr/>
          <p:nvPr/>
        </p:nvSpPr>
        <p:spPr>
          <a:xfrm>
            <a:off x="2931510" y="2335050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4"/>
          <p:cNvSpPr/>
          <p:nvPr/>
        </p:nvSpPr>
        <p:spPr>
          <a:xfrm>
            <a:off x="3797852" y="2496843"/>
            <a:ext cx="1932620" cy="998050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4"/>
          <p:cNvSpPr/>
          <p:nvPr/>
        </p:nvSpPr>
        <p:spPr>
          <a:xfrm>
            <a:off x="2689247" y="1962553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34"/>
          <p:cNvSpPr/>
          <p:nvPr/>
        </p:nvSpPr>
        <p:spPr>
          <a:xfrm>
            <a:off x="4453867" y="3595260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4"/>
          <p:cNvSpPr/>
          <p:nvPr/>
        </p:nvSpPr>
        <p:spPr>
          <a:xfrm>
            <a:off x="3631915" y="3774044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4"/>
          <p:cNvSpPr/>
          <p:nvPr/>
        </p:nvSpPr>
        <p:spPr>
          <a:xfrm>
            <a:off x="4412611" y="3774044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4"/>
          <p:cNvSpPr/>
          <p:nvPr/>
        </p:nvSpPr>
        <p:spPr>
          <a:xfrm>
            <a:off x="4441236" y="3917546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4"/>
          <p:cNvSpPr/>
          <p:nvPr/>
        </p:nvSpPr>
        <p:spPr>
          <a:xfrm>
            <a:off x="4412611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4"/>
          <p:cNvSpPr/>
          <p:nvPr/>
        </p:nvSpPr>
        <p:spPr>
          <a:xfrm>
            <a:off x="4791332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4"/>
          <p:cNvSpPr/>
          <p:nvPr/>
        </p:nvSpPr>
        <p:spPr>
          <a:xfrm>
            <a:off x="3813811" y="3207003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4"/>
          <p:cNvSpPr/>
          <p:nvPr/>
        </p:nvSpPr>
        <p:spPr>
          <a:xfrm>
            <a:off x="3111523" y="2905421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4"/>
          <p:cNvSpPr/>
          <p:nvPr/>
        </p:nvSpPr>
        <p:spPr>
          <a:xfrm>
            <a:off x="3506441" y="195051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4"/>
          <p:cNvSpPr/>
          <p:nvPr/>
        </p:nvSpPr>
        <p:spPr>
          <a:xfrm>
            <a:off x="2676816" y="231016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4"/>
          <p:cNvSpPr/>
          <p:nvPr/>
        </p:nvSpPr>
        <p:spPr>
          <a:xfrm>
            <a:off x="4819741" y="232261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4"/>
          <p:cNvSpPr/>
          <p:nvPr/>
        </p:nvSpPr>
        <p:spPr>
          <a:xfrm>
            <a:off x="5718021" y="2486475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4"/>
          <p:cNvSpPr/>
          <p:nvPr/>
        </p:nvSpPr>
        <p:spPr>
          <a:xfrm>
            <a:off x="6074147" y="3592780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4"/>
          <p:cNvSpPr/>
          <p:nvPr/>
        </p:nvSpPr>
        <p:spPr>
          <a:xfrm>
            <a:off x="5523060" y="3902650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4"/>
          <p:cNvSpPr/>
          <p:nvPr/>
        </p:nvSpPr>
        <p:spPr>
          <a:xfrm>
            <a:off x="5254132" y="2085809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4"/>
          <p:cNvSpPr/>
          <p:nvPr/>
        </p:nvSpPr>
        <p:spPr>
          <a:xfrm>
            <a:off x="5254529" y="1860138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4"/>
          <p:cNvSpPr/>
          <p:nvPr/>
        </p:nvSpPr>
        <p:spPr>
          <a:xfrm>
            <a:off x="5479782" y="1860555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4"/>
          <p:cNvSpPr/>
          <p:nvPr/>
        </p:nvSpPr>
        <p:spPr>
          <a:xfrm>
            <a:off x="5479782" y="2086225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4"/>
          <p:cNvSpPr/>
          <p:nvPr/>
        </p:nvSpPr>
        <p:spPr>
          <a:xfrm>
            <a:off x="3533820" y="1402550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4"/>
          <p:cNvSpPr/>
          <p:nvPr/>
        </p:nvSpPr>
        <p:spPr>
          <a:xfrm>
            <a:off x="4065023" y="1536897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4"/>
          <p:cNvSpPr/>
          <p:nvPr/>
        </p:nvSpPr>
        <p:spPr>
          <a:xfrm>
            <a:off x="5188093" y="1744357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4"/>
          <p:cNvSpPr/>
          <p:nvPr/>
        </p:nvSpPr>
        <p:spPr>
          <a:xfrm>
            <a:off x="5168701" y="1888170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4"/>
          <p:cNvSpPr/>
          <p:nvPr/>
        </p:nvSpPr>
        <p:spPr>
          <a:xfrm>
            <a:off x="3397343" y="1648125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D828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4"/>
          <p:cNvSpPr/>
          <p:nvPr/>
        </p:nvSpPr>
        <p:spPr>
          <a:xfrm>
            <a:off x="3518871" y="1670111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rgbClr val="CD23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4"/>
          <p:cNvSpPr/>
          <p:nvPr/>
        </p:nvSpPr>
        <p:spPr>
          <a:xfrm>
            <a:off x="4503232" y="1735237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rgbClr val="48FFD5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4"/>
          <p:cNvSpPr/>
          <p:nvPr/>
        </p:nvSpPr>
        <p:spPr>
          <a:xfrm>
            <a:off x="4090908" y="3286641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4"/>
          <p:cNvSpPr/>
          <p:nvPr/>
        </p:nvSpPr>
        <p:spPr>
          <a:xfrm>
            <a:off x="3659095" y="2851081"/>
            <a:ext cx="334349" cy="290397"/>
          </a:xfrm>
          <a:custGeom>
            <a:avLst/>
            <a:gdLst/>
            <a:ahLst/>
            <a:cxnLst/>
            <a:rect l="l" t="t" r="r" b="b"/>
            <a:pathLst>
              <a:path w="16865" h="14648" extrusionOk="0">
                <a:moveTo>
                  <a:pt x="2720" y="1"/>
                </a:moveTo>
                <a:cubicBezTo>
                  <a:pt x="1235" y="1"/>
                  <a:pt x="0" y="1235"/>
                  <a:pt x="0" y="2721"/>
                </a:cubicBezTo>
                <a:lnTo>
                  <a:pt x="0" y="8956"/>
                </a:lnTo>
                <a:cubicBezTo>
                  <a:pt x="0" y="10442"/>
                  <a:pt x="1235" y="11676"/>
                  <a:pt x="2720" y="11676"/>
                </a:cubicBezTo>
                <a:lnTo>
                  <a:pt x="6696" y="11676"/>
                </a:lnTo>
                <a:lnTo>
                  <a:pt x="7574" y="13162"/>
                </a:lnTo>
                <a:lnTo>
                  <a:pt x="8432" y="14647"/>
                </a:lnTo>
                <a:lnTo>
                  <a:pt x="9290" y="13162"/>
                </a:lnTo>
                <a:lnTo>
                  <a:pt x="10169" y="11676"/>
                </a:lnTo>
                <a:lnTo>
                  <a:pt x="14145" y="11676"/>
                </a:lnTo>
                <a:cubicBezTo>
                  <a:pt x="15630" y="11676"/>
                  <a:pt x="16844" y="10442"/>
                  <a:pt x="16844" y="8956"/>
                </a:cubicBezTo>
                <a:lnTo>
                  <a:pt x="16844" y="2721"/>
                </a:lnTo>
                <a:cubicBezTo>
                  <a:pt x="16865" y="1214"/>
                  <a:pt x="15651" y="1"/>
                  <a:pt x="14145" y="1"/>
                </a:cubicBez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4"/>
          <p:cNvSpPr/>
          <p:nvPr/>
        </p:nvSpPr>
        <p:spPr>
          <a:xfrm>
            <a:off x="5968770" y="3373753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4"/>
          <p:cNvSpPr/>
          <p:nvPr/>
        </p:nvSpPr>
        <p:spPr>
          <a:xfrm>
            <a:off x="5968770" y="3373753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4"/>
          <p:cNvSpPr/>
          <p:nvPr/>
        </p:nvSpPr>
        <p:spPr>
          <a:xfrm>
            <a:off x="2564388" y="2131385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4"/>
          <p:cNvSpPr/>
          <p:nvPr/>
        </p:nvSpPr>
        <p:spPr>
          <a:xfrm>
            <a:off x="2564388" y="2106504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4"/>
          <p:cNvSpPr/>
          <p:nvPr/>
        </p:nvSpPr>
        <p:spPr>
          <a:xfrm>
            <a:off x="5990143" y="2710870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4"/>
          <p:cNvSpPr/>
          <p:nvPr/>
        </p:nvSpPr>
        <p:spPr>
          <a:xfrm>
            <a:off x="4602378" y="2749456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4"/>
          <p:cNvSpPr/>
          <p:nvPr/>
        </p:nvSpPr>
        <p:spPr>
          <a:xfrm>
            <a:off x="4581224" y="2861865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4"/>
          <p:cNvSpPr/>
          <p:nvPr/>
        </p:nvSpPr>
        <p:spPr>
          <a:xfrm>
            <a:off x="4527716" y="2249186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4"/>
          <p:cNvSpPr/>
          <p:nvPr/>
        </p:nvSpPr>
        <p:spPr>
          <a:xfrm>
            <a:off x="4529778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4"/>
          <p:cNvSpPr/>
          <p:nvPr/>
        </p:nvSpPr>
        <p:spPr>
          <a:xfrm>
            <a:off x="4531443" y="2208545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4"/>
          <p:cNvSpPr/>
          <p:nvPr/>
        </p:nvSpPr>
        <p:spPr>
          <a:xfrm>
            <a:off x="4515266" y="2310010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4"/>
          <p:cNvSpPr/>
          <p:nvPr/>
        </p:nvSpPr>
        <p:spPr>
          <a:xfrm>
            <a:off x="4520658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4"/>
          <p:cNvSpPr/>
          <p:nvPr/>
        </p:nvSpPr>
        <p:spPr>
          <a:xfrm>
            <a:off x="4524802" y="2269527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4"/>
          <p:cNvSpPr/>
          <p:nvPr/>
        </p:nvSpPr>
        <p:spPr>
          <a:xfrm>
            <a:off x="4494529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4"/>
          <p:cNvSpPr/>
          <p:nvPr/>
        </p:nvSpPr>
        <p:spPr>
          <a:xfrm>
            <a:off x="4502399" y="2348749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4"/>
          <p:cNvSpPr/>
          <p:nvPr/>
        </p:nvSpPr>
        <p:spPr>
          <a:xfrm>
            <a:off x="4509041" y="2328428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4465485" y="2422162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4"/>
          <p:cNvSpPr/>
          <p:nvPr/>
        </p:nvSpPr>
        <p:spPr>
          <a:xfrm>
            <a:off x="4476686" y="2405112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4"/>
          <p:cNvSpPr/>
          <p:nvPr/>
        </p:nvSpPr>
        <p:spPr>
          <a:xfrm>
            <a:off x="4485806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4"/>
          <p:cNvSpPr/>
          <p:nvPr/>
        </p:nvSpPr>
        <p:spPr>
          <a:xfrm>
            <a:off x="4429819" y="2473192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4"/>
          <p:cNvSpPr/>
          <p:nvPr/>
        </p:nvSpPr>
        <p:spPr>
          <a:xfrm>
            <a:off x="4442250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4"/>
          <p:cNvSpPr/>
          <p:nvPr/>
        </p:nvSpPr>
        <p:spPr>
          <a:xfrm>
            <a:off x="4454700" y="2440381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4"/>
          <p:cNvSpPr/>
          <p:nvPr/>
        </p:nvSpPr>
        <p:spPr>
          <a:xfrm>
            <a:off x="4386680" y="2517580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4"/>
          <p:cNvSpPr/>
          <p:nvPr/>
        </p:nvSpPr>
        <p:spPr>
          <a:xfrm>
            <a:off x="4402024" y="2504258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4"/>
          <p:cNvSpPr/>
          <p:nvPr/>
        </p:nvSpPr>
        <p:spPr>
          <a:xfrm>
            <a:off x="4415704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4"/>
          <p:cNvSpPr/>
          <p:nvPr/>
        </p:nvSpPr>
        <p:spPr>
          <a:xfrm>
            <a:off x="4338148" y="2556577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4"/>
          <p:cNvSpPr/>
          <p:nvPr/>
        </p:nvSpPr>
        <p:spPr>
          <a:xfrm>
            <a:off x="4354741" y="2543710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4"/>
          <p:cNvSpPr/>
          <p:nvPr/>
        </p:nvSpPr>
        <p:spPr>
          <a:xfrm>
            <a:off x="4370919" y="2531676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4"/>
          <p:cNvSpPr/>
          <p:nvPr/>
        </p:nvSpPr>
        <p:spPr>
          <a:xfrm>
            <a:off x="4284620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4"/>
          <p:cNvSpPr/>
          <p:nvPr/>
        </p:nvSpPr>
        <p:spPr>
          <a:xfrm>
            <a:off x="4302879" y="257773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4"/>
          <p:cNvSpPr/>
          <p:nvPr/>
        </p:nvSpPr>
        <p:spPr>
          <a:xfrm>
            <a:off x="4321138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4"/>
          <p:cNvSpPr/>
          <p:nvPr/>
        </p:nvSpPr>
        <p:spPr>
          <a:xfrm>
            <a:off x="4227801" y="2610918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4"/>
          <p:cNvSpPr/>
          <p:nvPr/>
        </p:nvSpPr>
        <p:spPr>
          <a:xfrm>
            <a:off x="4246872" y="2604613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4"/>
          <p:cNvSpPr/>
          <p:nvPr/>
        </p:nvSpPr>
        <p:spPr>
          <a:xfrm>
            <a:off x="4265964" y="2596386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4"/>
          <p:cNvSpPr/>
          <p:nvPr/>
        </p:nvSpPr>
        <p:spPr>
          <a:xfrm>
            <a:off x="4167651" y="2626679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4"/>
          <p:cNvSpPr/>
          <p:nvPr/>
        </p:nvSpPr>
        <p:spPr>
          <a:xfrm>
            <a:off x="4187555" y="2621703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4"/>
          <p:cNvSpPr/>
          <p:nvPr/>
        </p:nvSpPr>
        <p:spPr>
          <a:xfrm>
            <a:off x="4207896" y="2617143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4"/>
          <p:cNvSpPr/>
          <p:nvPr/>
        </p:nvSpPr>
        <p:spPr>
          <a:xfrm>
            <a:off x="4106252" y="2633320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4"/>
          <p:cNvSpPr/>
          <p:nvPr/>
        </p:nvSpPr>
        <p:spPr>
          <a:xfrm>
            <a:off x="4126989" y="2631655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4"/>
          <p:cNvSpPr/>
          <p:nvPr/>
        </p:nvSpPr>
        <p:spPr>
          <a:xfrm>
            <a:off x="4147330" y="2629573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4"/>
          <p:cNvSpPr/>
          <p:nvPr/>
        </p:nvSpPr>
        <p:spPr>
          <a:xfrm>
            <a:off x="4044457" y="2629573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4"/>
          <p:cNvSpPr/>
          <p:nvPr/>
        </p:nvSpPr>
        <p:spPr>
          <a:xfrm>
            <a:off x="4064778" y="2631655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4"/>
          <p:cNvSpPr/>
          <p:nvPr/>
        </p:nvSpPr>
        <p:spPr>
          <a:xfrm>
            <a:off x="4085515" y="2632904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4"/>
          <p:cNvSpPr/>
          <p:nvPr/>
        </p:nvSpPr>
        <p:spPr>
          <a:xfrm>
            <a:off x="3983059" y="2617143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4"/>
          <p:cNvSpPr/>
          <p:nvPr/>
        </p:nvSpPr>
        <p:spPr>
          <a:xfrm>
            <a:off x="4003379" y="2622535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4"/>
          <p:cNvSpPr/>
          <p:nvPr/>
        </p:nvSpPr>
        <p:spPr>
          <a:xfrm>
            <a:off x="4023720" y="2626679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4"/>
          <p:cNvSpPr/>
          <p:nvPr/>
        </p:nvSpPr>
        <p:spPr>
          <a:xfrm>
            <a:off x="3924574" y="2595969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4"/>
          <p:cNvSpPr/>
          <p:nvPr/>
        </p:nvSpPr>
        <p:spPr>
          <a:xfrm>
            <a:off x="3944062" y="2604276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4"/>
          <p:cNvSpPr/>
          <p:nvPr/>
        </p:nvSpPr>
        <p:spPr>
          <a:xfrm>
            <a:off x="3963570" y="2610918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4"/>
          <p:cNvSpPr/>
          <p:nvPr/>
        </p:nvSpPr>
        <p:spPr>
          <a:xfrm>
            <a:off x="3869817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4"/>
          <p:cNvSpPr/>
          <p:nvPr/>
        </p:nvSpPr>
        <p:spPr>
          <a:xfrm>
            <a:off x="3887660" y="2578563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4"/>
          <p:cNvSpPr/>
          <p:nvPr/>
        </p:nvSpPr>
        <p:spPr>
          <a:xfrm>
            <a:off x="3905899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4"/>
          <p:cNvSpPr/>
          <p:nvPr/>
        </p:nvSpPr>
        <p:spPr>
          <a:xfrm>
            <a:off x="3819620" y="2531260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4"/>
          <p:cNvSpPr/>
          <p:nvPr/>
        </p:nvSpPr>
        <p:spPr>
          <a:xfrm>
            <a:off x="3835797" y="2544126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4"/>
          <p:cNvSpPr/>
          <p:nvPr/>
        </p:nvSpPr>
        <p:spPr>
          <a:xfrm>
            <a:off x="3851974" y="255616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4"/>
          <p:cNvSpPr/>
          <p:nvPr/>
        </p:nvSpPr>
        <p:spPr>
          <a:xfrm>
            <a:off x="3774815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4"/>
          <p:cNvSpPr/>
          <p:nvPr/>
        </p:nvSpPr>
        <p:spPr>
          <a:xfrm>
            <a:off x="3788930" y="2503881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4"/>
          <p:cNvSpPr/>
          <p:nvPr/>
        </p:nvSpPr>
        <p:spPr>
          <a:xfrm>
            <a:off x="3803859" y="2517580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4"/>
          <p:cNvSpPr/>
          <p:nvPr/>
        </p:nvSpPr>
        <p:spPr>
          <a:xfrm>
            <a:off x="3737068" y="2440004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4"/>
          <p:cNvSpPr/>
          <p:nvPr/>
        </p:nvSpPr>
        <p:spPr>
          <a:xfrm>
            <a:off x="3749101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4"/>
          <p:cNvSpPr/>
          <p:nvPr/>
        </p:nvSpPr>
        <p:spPr>
          <a:xfrm>
            <a:off x="3761968" y="2472775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4"/>
          <p:cNvSpPr/>
          <p:nvPr/>
        </p:nvSpPr>
        <p:spPr>
          <a:xfrm>
            <a:off x="3706378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4"/>
          <p:cNvSpPr/>
          <p:nvPr/>
        </p:nvSpPr>
        <p:spPr>
          <a:xfrm>
            <a:off x="3715914" y="2404755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4"/>
          <p:cNvSpPr/>
          <p:nvPr/>
        </p:nvSpPr>
        <p:spPr>
          <a:xfrm>
            <a:off x="3726283" y="2422994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4"/>
          <p:cNvSpPr/>
          <p:nvPr/>
        </p:nvSpPr>
        <p:spPr>
          <a:xfrm>
            <a:off x="3684392" y="2329657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4"/>
          <p:cNvSpPr/>
          <p:nvPr/>
        </p:nvSpPr>
        <p:spPr>
          <a:xfrm>
            <a:off x="3690617" y="2348749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4"/>
          <p:cNvSpPr/>
          <p:nvPr/>
        </p:nvSpPr>
        <p:spPr>
          <a:xfrm>
            <a:off x="3698488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4"/>
          <p:cNvSpPr/>
          <p:nvPr/>
        </p:nvSpPr>
        <p:spPr>
          <a:xfrm>
            <a:off x="3670296" y="2269527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4"/>
          <p:cNvSpPr/>
          <p:nvPr/>
        </p:nvSpPr>
        <p:spPr>
          <a:xfrm>
            <a:off x="3674440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4"/>
          <p:cNvSpPr/>
          <p:nvPr/>
        </p:nvSpPr>
        <p:spPr>
          <a:xfrm>
            <a:off x="3678583" y="2309753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4"/>
          <p:cNvSpPr/>
          <p:nvPr/>
        </p:nvSpPr>
        <p:spPr>
          <a:xfrm>
            <a:off x="3665717" y="2208128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4"/>
          <p:cNvSpPr/>
          <p:nvPr/>
        </p:nvSpPr>
        <p:spPr>
          <a:xfrm>
            <a:off x="3666133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4"/>
          <p:cNvSpPr/>
          <p:nvPr/>
        </p:nvSpPr>
        <p:spPr>
          <a:xfrm>
            <a:off x="3667798" y="2249186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4"/>
          <p:cNvSpPr/>
          <p:nvPr/>
        </p:nvSpPr>
        <p:spPr>
          <a:xfrm>
            <a:off x="3667798" y="1770070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4"/>
          <p:cNvSpPr/>
          <p:nvPr/>
        </p:nvSpPr>
        <p:spPr>
          <a:xfrm>
            <a:off x="3647894" y="2192784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4"/>
          <p:cNvSpPr/>
          <p:nvPr/>
        </p:nvSpPr>
        <p:spPr>
          <a:xfrm>
            <a:off x="4085099" y="2614645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4"/>
          <p:cNvSpPr/>
          <p:nvPr/>
        </p:nvSpPr>
        <p:spPr>
          <a:xfrm>
            <a:off x="4512371" y="2192784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4"/>
          <p:cNvSpPr/>
          <p:nvPr/>
        </p:nvSpPr>
        <p:spPr>
          <a:xfrm>
            <a:off x="3741231" y="1848895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4"/>
          <p:cNvSpPr/>
          <p:nvPr/>
        </p:nvSpPr>
        <p:spPr>
          <a:xfrm>
            <a:off x="4693638" y="2067648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4"/>
          <p:cNvSpPr/>
          <p:nvPr/>
        </p:nvSpPr>
        <p:spPr>
          <a:xfrm>
            <a:off x="4706901" y="2079801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191728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4"/>
          <p:cNvSpPr/>
          <p:nvPr/>
        </p:nvSpPr>
        <p:spPr>
          <a:xfrm>
            <a:off x="2986268" y="2696781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4"/>
          <p:cNvSpPr/>
          <p:nvPr/>
        </p:nvSpPr>
        <p:spPr>
          <a:xfrm>
            <a:off x="3010732" y="2720412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4"/>
          <p:cNvSpPr/>
          <p:nvPr/>
        </p:nvSpPr>
        <p:spPr>
          <a:xfrm>
            <a:off x="3010732" y="2769361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4"/>
          <p:cNvSpPr/>
          <p:nvPr/>
        </p:nvSpPr>
        <p:spPr>
          <a:xfrm>
            <a:off x="3116519" y="2724992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4"/>
          <p:cNvSpPr/>
          <p:nvPr/>
        </p:nvSpPr>
        <p:spPr>
          <a:xfrm>
            <a:off x="3116519" y="274239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4"/>
          <p:cNvSpPr/>
          <p:nvPr/>
        </p:nvSpPr>
        <p:spPr>
          <a:xfrm>
            <a:off x="3116519" y="275940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4"/>
          <p:cNvSpPr/>
          <p:nvPr/>
        </p:nvSpPr>
        <p:spPr>
          <a:xfrm>
            <a:off x="3116519" y="277641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4"/>
          <p:cNvSpPr/>
          <p:nvPr/>
        </p:nvSpPr>
        <p:spPr>
          <a:xfrm>
            <a:off x="3116519" y="279342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4"/>
          <p:cNvSpPr/>
          <p:nvPr/>
        </p:nvSpPr>
        <p:spPr>
          <a:xfrm>
            <a:off x="3116519" y="281043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4"/>
          <p:cNvSpPr/>
          <p:nvPr/>
        </p:nvSpPr>
        <p:spPr>
          <a:xfrm>
            <a:off x="3116519" y="282786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4"/>
          <p:cNvSpPr/>
          <p:nvPr/>
        </p:nvSpPr>
        <p:spPr>
          <a:xfrm>
            <a:off x="3116519" y="284487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4"/>
          <p:cNvSpPr/>
          <p:nvPr/>
        </p:nvSpPr>
        <p:spPr>
          <a:xfrm>
            <a:off x="3126888" y="262376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4"/>
          <p:cNvSpPr/>
          <p:nvPr/>
        </p:nvSpPr>
        <p:spPr>
          <a:xfrm>
            <a:off x="3126888" y="263579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4"/>
          <p:cNvSpPr/>
          <p:nvPr/>
        </p:nvSpPr>
        <p:spPr>
          <a:xfrm>
            <a:off x="3126888" y="264741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4"/>
          <p:cNvSpPr/>
          <p:nvPr/>
        </p:nvSpPr>
        <p:spPr>
          <a:xfrm>
            <a:off x="3126888" y="258934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4"/>
          <p:cNvSpPr/>
          <p:nvPr/>
        </p:nvSpPr>
        <p:spPr>
          <a:xfrm>
            <a:off x="3126888" y="260054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4"/>
          <p:cNvSpPr/>
          <p:nvPr/>
        </p:nvSpPr>
        <p:spPr>
          <a:xfrm>
            <a:off x="3126888" y="26121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4"/>
          <p:cNvSpPr/>
          <p:nvPr/>
        </p:nvSpPr>
        <p:spPr>
          <a:xfrm>
            <a:off x="3126888" y="255407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4"/>
          <p:cNvSpPr/>
          <p:nvPr/>
        </p:nvSpPr>
        <p:spPr>
          <a:xfrm>
            <a:off x="3126888" y="256528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4"/>
          <p:cNvSpPr/>
          <p:nvPr/>
        </p:nvSpPr>
        <p:spPr>
          <a:xfrm>
            <a:off x="3126888" y="257731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4"/>
          <p:cNvSpPr/>
          <p:nvPr/>
        </p:nvSpPr>
        <p:spPr>
          <a:xfrm>
            <a:off x="3126888" y="251882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4"/>
          <p:cNvSpPr/>
          <p:nvPr/>
        </p:nvSpPr>
        <p:spPr>
          <a:xfrm>
            <a:off x="3126888" y="253042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4"/>
          <p:cNvSpPr/>
          <p:nvPr/>
        </p:nvSpPr>
        <p:spPr>
          <a:xfrm>
            <a:off x="3126888" y="25420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4"/>
          <p:cNvSpPr/>
          <p:nvPr/>
        </p:nvSpPr>
        <p:spPr>
          <a:xfrm>
            <a:off x="3126888" y="248356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4"/>
          <p:cNvSpPr/>
          <p:nvPr/>
        </p:nvSpPr>
        <p:spPr>
          <a:xfrm>
            <a:off x="3126888" y="249559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4"/>
          <p:cNvSpPr/>
          <p:nvPr/>
        </p:nvSpPr>
        <p:spPr>
          <a:xfrm>
            <a:off x="3126888" y="250679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4"/>
          <p:cNvSpPr/>
          <p:nvPr/>
        </p:nvSpPr>
        <p:spPr>
          <a:xfrm>
            <a:off x="3126888" y="24487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4"/>
          <p:cNvSpPr/>
          <p:nvPr/>
        </p:nvSpPr>
        <p:spPr>
          <a:xfrm>
            <a:off x="3126888" y="246032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4"/>
          <p:cNvSpPr/>
          <p:nvPr/>
        </p:nvSpPr>
        <p:spPr>
          <a:xfrm>
            <a:off x="3126888" y="24719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4"/>
          <p:cNvSpPr/>
          <p:nvPr/>
        </p:nvSpPr>
        <p:spPr>
          <a:xfrm>
            <a:off x="3125639" y="2413458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4"/>
          <p:cNvSpPr/>
          <p:nvPr/>
        </p:nvSpPr>
        <p:spPr>
          <a:xfrm>
            <a:off x="3126888" y="2425492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4"/>
          <p:cNvSpPr/>
          <p:nvPr/>
        </p:nvSpPr>
        <p:spPr>
          <a:xfrm>
            <a:off x="3126888" y="2436694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4"/>
          <p:cNvSpPr/>
          <p:nvPr/>
        </p:nvSpPr>
        <p:spPr>
          <a:xfrm>
            <a:off x="3122724" y="2378209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4"/>
          <p:cNvSpPr/>
          <p:nvPr/>
        </p:nvSpPr>
        <p:spPr>
          <a:xfrm>
            <a:off x="3124390" y="2390223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4"/>
          <p:cNvSpPr/>
          <p:nvPr/>
        </p:nvSpPr>
        <p:spPr>
          <a:xfrm>
            <a:off x="3125222" y="240142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4"/>
          <p:cNvSpPr/>
          <p:nvPr/>
        </p:nvSpPr>
        <p:spPr>
          <a:xfrm>
            <a:off x="3114437" y="2344189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4"/>
          <p:cNvSpPr/>
          <p:nvPr/>
        </p:nvSpPr>
        <p:spPr>
          <a:xfrm>
            <a:off x="3117332" y="2355390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4"/>
          <p:cNvSpPr/>
          <p:nvPr/>
        </p:nvSpPr>
        <p:spPr>
          <a:xfrm>
            <a:off x="3120663" y="2367008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4"/>
          <p:cNvSpPr/>
          <p:nvPr/>
        </p:nvSpPr>
        <p:spPr>
          <a:xfrm>
            <a:off x="3102404" y="2311002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4"/>
          <p:cNvSpPr/>
          <p:nvPr/>
        </p:nvSpPr>
        <p:spPr>
          <a:xfrm>
            <a:off x="3106547" y="232178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4"/>
          <p:cNvSpPr/>
          <p:nvPr/>
        </p:nvSpPr>
        <p:spPr>
          <a:xfrm>
            <a:off x="3110710" y="2332571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4"/>
          <p:cNvSpPr/>
          <p:nvPr/>
        </p:nvSpPr>
        <p:spPr>
          <a:xfrm>
            <a:off x="3085810" y="2279896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4"/>
          <p:cNvSpPr/>
          <p:nvPr/>
        </p:nvSpPr>
        <p:spPr>
          <a:xfrm>
            <a:off x="3091619" y="2290264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4"/>
          <p:cNvSpPr/>
          <p:nvPr/>
        </p:nvSpPr>
        <p:spPr>
          <a:xfrm>
            <a:off x="3097427" y="2299800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4"/>
          <p:cNvSpPr/>
          <p:nvPr/>
        </p:nvSpPr>
        <p:spPr>
          <a:xfrm>
            <a:off x="3065489" y="2250852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4"/>
          <p:cNvSpPr/>
          <p:nvPr/>
        </p:nvSpPr>
        <p:spPr>
          <a:xfrm>
            <a:off x="3072963" y="2259971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4"/>
          <p:cNvSpPr/>
          <p:nvPr/>
        </p:nvSpPr>
        <p:spPr>
          <a:xfrm>
            <a:off x="3079585" y="2269527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4"/>
          <p:cNvSpPr/>
          <p:nvPr/>
        </p:nvSpPr>
        <p:spPr>
          <a:xfrm>
            <a:off x="3042254" y="222430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4"/>
          <p:cNvSpPr/>
          <p:nvPr/>
        </p:nvSpPr>
        <p:spPr>
          <a:xfrm>
            <a:off x="3050561" y="2233009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4"/>
          <p:cNvSpPr/>
          <p:nvPr/>
        </p:nvSpPr>
        <p:spPr>
          <a:xfrm>
            <a:off x="3058431" y="2241316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4"/>
          <p:cNvSpPr/>
          <p:nvPr/>
        </p:nvSpPr>
        <p:spPr>
          <a:xfrm>
            <a:off x="3015708" y="2201487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4"/>
          <p:cNvSpPr/>
          <p:nvPr/>
        </p:nvSpPr>
        <p:spPr>
          <a:xfrm>
            <a:off x="3024828" y="2208545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4"/>
          <p:cNvSpPr/>
          <p:nvPr/>
        </p:nvSpPr>
        <p:spPr>
          <a:xfrm>
            <a:off x="3033551" y="2216415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4"/>
          <p:cNvSpPr/>
          <p:nvPr/>
        </p:nvSpPr>
        <p:spPr>
          <a:xfrm>
            <a:off x="2986664" y="2182415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4"/>
          <p:cNvSpPr/>
          <p:nvPr/>
        </p:nvSpPr>
        <p:spPr>
          <a:xfrm>
            <a:off x="2996636" y="2188620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4"/>
          <p:cNvSpPr/>
          <p:nvPr/>
        </p:nvSpPr>
        <p:spPr>
          <a:xfrm>
            <a:off x="3006588" y="2194846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4"/>
          <p:cNvSpPr/>
          <p:nvPr/>
        </p:nvSpPr>
        <p:spPr>
          <a:xfrm>
            <a:off x="2955142" y="2166634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4"/>
          <p:cNvSpPr/>
          <p:nvPr/>
        </p:nvSpPr>
        <p:spPr>
          <a:xfrm>
            <a:off x="2965927" y="2171214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4"/>
          <p:cNvSpPr/>
          <p:nvPr/>
        </p:nvSpPr>
        <p:spPr>
          <a:xfrm>
            <a:off x="2976296" y="2176606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4"/>
          <p:cNvSpPr/>
          <p:nvPr/>
        </p:nvSpPr>
        <p:spPr>
          <a:xfrm>
            <a:off x="2921955" y="2155453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4"/>
          <p:cNvSpPr/>
          <p:nvPr/>
        </p:nvSpPr>
        <p:spPr>
          <a:xfrm>
            <a:off x="2933572" y="2158347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4"/>
          <p:cNvSpPr/>
          <p:nvPr/>
        </p:nvSpPr>
        <p:spPr>
          <a:xfrm>
            <a:off x="2944357" y="2162491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4"/>
          <p:cNvSpPr/>
          <p:nvPr/>
        </p:nvSpPr>
        <p:spPr>
          <a:xfrm>
            <a:off x="2887954" y="2148395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4"/>
          <p:cNvSpPr/>
          <p:nvPr/>
        </p:nvSpPr>
        <p:spPr>
          <a:xfrm>
            <a:off x="2899572" y="2150060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4"/>
          <p:cNvSpPr/>
          <p:nvPr/>
        </p:nvSpPr>
        <p:spPr>
          <a:xfrm>
            <a:off x="2910753" y="2152538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4"/>
          <p:cNvSpPr/>
          <p:nvPr/>
        </p:nvSpPr>
        <p:spPr>
          <a:xfrm>
            <a:off x="2853102" y="2145897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4"/>
          <p:cNvSpPr/>
          <p:nvPr/>
        </p:nvSpPr>
        <p:spPr>
          <a:xfrm>
            <a:off x="2865136" y="2146313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4"/>
          <p:cNvSpPr/>
          <p:nvPr/>
        </p:nvSpPr>
        <p:spPr>
          <a:xfrm>
            <a:off x="2875921" y="2147562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4"/>
          <p:cNvSpPr/>
          <p:nvPr/>
        </p:nvSpPr>
        <p:spPr>
          <a:xfrm>
            <a:off x="5380918" y="2010533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chemeClr val="bg1"/>
          </a:solidFill>
          <a:ln w="19050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Группа 1"/>
          <p:cNvGrpSpPr/>
          <p:nvPr/>
        </p:nvGrpSpPr>
        <p:grpSpPr>
          <a:xfrm>
            <a:off x="5415841" y="2061780"/>
            <a:ext cx="132635" cy="110961"/>
            <a:chOff x="5331062" y="2183232"/>
            <a:chExt cx="132635" cy="110961"/>
          </a:xfrm>
          <a:solidFill>
            <a:schemeClr val="bg1"/>
          </a:solidFill>
        </p:grpSpPr>
        <p:sp>
          <p:nvSpPr>
            <p:cNvPr id="932" name="Google Shape;932;p34"/>
            <p:cNvSpPr/>
            <p:nvPr/>
          </p:nvSpPr>
          <p:spPr>
            <a:xfrm>
              <a:off x="5379288" y="2257955"/>
              <a:ext cx="36184" cy="36238"/>
            </a:xfrm>
            <a:custGeom>
              <a:avLst/>
              <a:gdLst/>
              <a:ahLst/>
              <a:cxnLst/>
              <a:rect l="l" t="t" r="r" b="b"/>
              <a:pathLst>
                <a:path w="628" h="629" extrusionOk="0">
                  <a:moveTo>
                    <a:pt x="314" y="1"/>
                  </a:moveTo>
                  <a:cubicBezTo>
                    <a:pt x="126" y="1"/>
                    <a:pt x="0" y="126"/>
                    <a:pt x="0" y="315"/>
                  </a:cubicBezTo>
                  <a:cubicBezTo>
                    <a:pt x="0" y="503"/>
                    <a:pt x="126" y="629"/>
                    <a:pt x="314" y="629"/>
                  </a:cubicBezTo>
                  <a:cubicBezTo>
                    <a:pt x="502" y="629"/>
                    <a:pt x="628" y="503"/>
                    <a:pt x="628" y="315"/>
                  </a:cubicBezTo>
                  <a:cubicBezTo>
                    <a:pt x="628" y="168"/>
                    <a:pt x="460" y="22"/>
                    <a:pt x="314" y="1"/>
                  </a:cubicBezTo>
                  <a:close/>
                </a:path>
              </a:pathLst>
            </a:custGeom>
            <a:grpFill/>
            <a:ln w="190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5331062" y="2183232"/>
              <a:ext cx="132635" cy="26559"/>
            </a:xfrm>
            <a:custGeom>
              <a:avLst/>
              <a:gdLst/>
              <a:ahLst/>
              <a:cxnLst/>
              <a:rect l="l" t="t" r="r" b="b"/>
              <a:pathLst>
                <a:path w="2302" h="461" fill="none" extrusionOk="0">
                  <a:moveTo>
                    <a:pt x="2302" y="461"/>
                  </a:moveTo>
                  <a:cubicBezTo>
                    <a:pt x="2009" y="168"/>
                    <a:pt x="1590" y="1"/>
                    <a:pt x="1151" y="1"/>
                  </a:cubicBezTo>
                  <a:cubicBezTo>
                    <a:pt x="712" y="1"/>
                    <a:pt x="293" y="168"/>
                    <a:pt x="0" y="461"/>
                  </a:cubicBezTo>
                </a:path>
              </a:pathLst>
            </a:custGeom>
            <a:grpFill/>
            <a:ln w="19050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5359986" y="2223042"/>
              <a:ext cx="74787" cy="15728"/>
            </a:xfrm>
            <a:custGeom>
              <a:avLst/>
              <a:gdLst/>
              <a:ahLst/>
              <a:cxnLst/>
              <a:rect l="l" t="t" r="r" b="b"/>
              <a:pathLst>
                <a:path w="1298" h="273" fill="none" extrusionOk="0">
                  <a:moveTo>
                    <a:pt x="0" y="272"/>
                  </a:moveTo>
                  <a:cubicBezTo>
                    <a:pt x="147" y="105"/>
                    <a:pt x="377" y="0"/>
                    <a:pt x="649" y="0"/>
                  </a:cubicBezTo>
                  <a:cubicBezTo>
                    <a:pt x="900" y="0"/>
                    <a:pt x="1151" y="105"/>
                    <a:pt x="1298" y="272"/>
                  </a:cubicBezTo>
                </a:path>
              </a:pathLst>
            </a:custGeom>
            <a:grpFill/>
            <a:ln w="19050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5359986" y="2223042"/>
              <a:ext cx="74787" cy="15728"/>
            </a:xfrm>
            <a:custGeom>
              <a:avLst/>
              <a:gdLst/>
              <a:ahLst/>
              <a:cxnLst/>
              <a:rect l="l" t="t" r="r" b="b"/>
              <a:pathLst>
                <a:path w="1298" h="273" fill="none" extrusionOk="0">
                  <a:moveTo>
                    <a:pt x="1298" y="272"/>
                  </a:moveTo>
                  <a:cubicBezTo>
                    <a:pt x="1151" y="105"/>
                    <a:pt x="900" y="0"/>
                    <a:pt x="649" y="0"/>
                  </a:cubicBezTo>
                  <a:cubicBezTo>
                    <a:pt x="377" y="0"/>
                    <a:pt x="147" y="105"/>
                    <a:pt x="0" y="272"/>
                  </a:cubicBezTo>
                </a:path>
              </a:pathLst>
            </a:custGeom>
            <a:grpFill/>
            <a:ln w="19050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5331062" y="2183232"/>
              <a:ext cx="132635" cy="26559"/>
            </a:xfrm>
            <a:custGeom>
              <a:avLst/>
              <a:gdLst/>
              <a:ahLst/>
              <a:cxnLst/>
              <a:rect l="l" t="t" r="r" b="b"/>
              <a:pathLst>
                <a:path w="2302" h="461" fill="none" extrusionOk="0">
                  <a:moveTo>
                    <a:pt x="0" y="461"/>
                  </a:moveTo>
                  <a:cubicBezTo>
                    <a:pt x="293" y="168"/>
                    <a:pt x="712" y="1"/>
                    <a:pt x="1151" y="1"/>
                  </a:cubicBezTo>
                  <a:cubicBezTo>
                    <a:pt x="1590" y="1"/>
                    <a:pt x="2009" y="168"/>
                    <a:pt x="2302" y="461"/>
                  </a:cubicBezTo>
                </a:path>
              </a:pathLst>
            </a:custGeom>
            <a:grpFill/>
            <a:ln w="19050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8" name="Google Shape;938;p34"/>
          <p:cNvSpPr/>
          <p:nvPr/>
        </p:nvSpPr>
        <p:spPr>
          <a:xfrm>
            <a:off x="6084509" y="300000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4"/>
          <p:cNvSpPr/>
          <p:nvPr/>
        </p:nvSpPr>
        <p:spPr>
          <a:xfrm>
            <a:off x="6084509" y="298755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4"/>
          <p:cNvSpPr/>
          <p:nvPr/>
        </p:nvSpPr>
        <p:spPr>
          <a:xfrm>
            <a:off x="6084509" y="29751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4"/>
          <p:cNvSpPr/>
          <p:nvPr/>
        </p:nvSpPr>
        <p:spPr>
          <a:xfrm>
            <a:off x="6084509" y="303733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4"/>
          <p:cNvSpPr/>
          <p:nvPr/>
        </p:nvSpPr>
        <p:spPr>
          <a:xfrm>
            <a:off x="6084509" y="302488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4"/>
          <p:cNvSpPr/>
          <p:nvPr/>
        </p:nvSpPr>
        <p:spPr>
          <a:xfrm>
            <a:off x="6084509" y="301245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4"/>
          <p:cNvSpPr/>
          <p:nvPr/>
        </p:nvSpPr>
        <p:spPr>
          <a:xfrm>
            <a:off x="6084509" y="307508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4"/>
          <p:cNvSpPr/>
          <p:nvPr/>
        </p:nvSpPr>
        <p:spPr>
          <a:xfrm>
            <a:off x="6084509" y="30626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4"/>
          <p:cNvSpPr/>
          <p:nvPr/>
        </p:nvSpPr>
        <p:spPr>
          <a:xfrm>
            <a:off x="6084509" y="305020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4"/>
          <p:cNvSpPr/>
          <p:nvPr/>
        </p:nvSpPr>
        <p:spPr>
          <a:xfrm>
            <a:off x="6084509" y="311241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4"/>
          <p:cNvSpPr/>
          <p:nvPr/>
        </p:nvSpPr>
        <p:spPr>
          <a:xfrm>
            <a:off x="6084509" y="3099986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4"/>
          <p:cNvSpPr/>
          <p:nvPr/>
        </p:nvSpPr>
        <p:spPr>
          <a:xfrm>
            <a:off x="6084509" y="30875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4"/>
          <p:cNvSpPr/>
          <p:nvPr/>
        </p:nvSpPr>
        <p:spPr>
          <a:xfrm>
            <a:off x="6084509" y="31497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4"/>
          <p:cNvSpPr/>
          <p:nvPr/>
        </p:nvSpPr>
        <p:spPr>
          <a:xfrm>
            <a:off x="6084509" y="313731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4"/>
          <p:cNvSpPr/>
          <p:nvPr/>
        </p:nvSpPr>
        <p:spPr>
          <a:xfrm>
            <a:off x="6084509" y="312486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4"/>
          <p:cNvSpPr/>
          <p:nvPr/>
        </p:nvSpPr>
        <p:spPr>
          <a:xfrm>
            <a:off x="6084509" y="318709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4"/>
          <p:cNvSpPr/>
          <p:nvPr/>
        </p:nvSpPr>
        <p:spPr>
          <a:xfrm>
            <a:off x="6084509" y="31746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4"/>
          <p:cNvSpPr/>
          <p:nvPr/>
        </p:nvSpPr>
        <p:spPr>
          <a:xfrm>
            <a:off x="6084509" y="31621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4"/>
          <p:cNvSpPr/>
          <p:nvPr/>
        </p:nvSpPr>
        <p:spPr>
          <a:xfrm>
            <a:off x="6084509" y="3224846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4"/>
          <p:cNvSpPr/>
          <p:nvPr/>
        </p:nvSpPr>
        <p:spPr>
          <a:xfrm>
            <a:off x="6084509" y="321239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4"/>
          <p:cNvSpPr/>
          <p:nvPr/>
        </p:nvSpPr>
        <p:spPr>
          <a:xfrm>
            <a:off x="6084509" y="31999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4"/>
          <p:cNvSpPr/>
          <p:nvPr/>
        </p:nvSpPr>
        <p:spPr>
          <a:xfrm>
            <a:off x="6084509" y="326217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4"/>
          <p:cNvSpPr/>
          <p:nvPr/>
        </p:nvSpPr>
        <p:spPr>
          <a:xfrm>
            <a:off x="6084509" y="324972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4"/>
          <p:cNvSpPr/>
          <p:nvPr/>
        </p:nvSpPr>
        <p:spPr>
          <a:xfrm>
            <a:off x="6084509" y="3237276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4"/>
          <p:cNvSpPr/>
          <p:nvPr/>
        </p:nvSpPr>
        <p:spPr>
          <a:xfrm>
            <a:off x="6084509" y="329950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chemeClr val="bg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4"/>
          <p:cNvSpPr/>
          <p:nvPr/>
        </p:nvSpPr>
        <p:spPr>
          <a:xfrm>
            <a:off x="6084509" y="328705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4"/>
          <p:cNvSpPr/>
          <p:nvPr/>
        </p:nvSpPr>
        <p:spPr>
          <a:xfrm>
            <a:off x="6084509" y="327460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4"/>
          <p:cNvSpPr/>
          <p:nvPr/>
        </p:nvSpPr>
        <p:spPr>
          <a:xfrm>
            <a:off x="5104312" y="3467506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4"/>
          <p:cNvSpPr/>
          <p:nvPr/>
        </p:nvSpPr>
        <p:spPr>
          <a:xfrm>
            <a:off x="4929672" y="2717518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rgbClr val="D8283A"/>
          </a:solidFill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4"/>
          <p:cNvSpPr/>
          <p:nvPr/>
        </p:nvSpPr>
        <p:spPr>
          <a:xfrm>
            <a:off x="4960778" y="2748624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4"/>
          <p:cNvSpPr/>
          <p:nvPr/>
        </p:nvSpPr>
        <p:spPr>
          <a:xfrm>
            <a:off x="5018429" y="2924386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4"/>
          <p:cNvSpPr/>
          <p:nvPr/>
        </p:nvSpPr>
        <p:spPr>
          <a:xfrm>
            <a:off x="5018429" y="2873067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4"/>
          <p:cNvSpPr/>
          <p:nvPr/>
        </p:nvSpPr>
        <p:spPr>
          <a:xfrm>
            <a:off x="5018429" y="297333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4"/>
          <p:cNvSpPr/>
          <p:nvPr/>
        </p:nvSpPr>
        <p:spPr>
          <a:xfrm>
            <a:off x="5018429" y="307441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4"/>
          <p:cNvSpPr/>
          <p:nvPr/>
        </p:nvSpPr>
        <p:spPr>
          <a:xfrm>
            <a:off x="5018429" y="3126948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4"/>
          <p:cNvSpPr/>
          <p:nvPr/>
        </p:nvSpPr>
        <p:spPr>
          <a:xfrm>
            <a:off x="5018429" y="317637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4"/>
          <p:cNvSpPr/>
          <p:nvPr/>
        </p:nvSpPr>
        <p:spPr>
          <a:xfrm>
            <a:off x="5519115" y="3734651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rgbClr val="D8283A"/>
          </a:solidFill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4"/>
          <p:cNvSpPr/>
          <p:nvPr/>
        </p:nvSpPr>
        <p:spPr>
          <a:xfrm>
            <a:off x="5535708" y="3815538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rgbClr val="CD2337"/>
          </a:solidFill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4"/>
          <p:cNvSpPr/>
          <p:nvPr/>
        </p:nvSpPr>
        <p:spPr>
          <a:xfrm>
            <a:off x="5499210" y="3718890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D828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4"/>
          <p:cNvSpPr/>
          <p:nvPr/>
        </p:nvSpPr>
        <p:spPr>
          <a:xfrm>
            <a:off x="5559776" y="3694406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D828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4"/>
          <p:cNvSpPr/>
          <p:nvPr/>
        </p:nvSpPr>
        <p:spPr>
          <a:xfrm>
            <a:off x="5603748" y="3718890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D828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4"/>
          <p:cNvSpPr/>
          <p:nvPr/>
        </p:nvSpPr>
        <p:spPr>
          <a:xfrm>
            <a:off x="4298319" y="4289322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4"/>
          <p:cNvSpPr/>
          <p:nvPr/>
        </p:nvSpPr>
        <p:spPr>
          <a:xfrm>
            <a:off x="4482078" y="4900692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4"/>
          <p:cNvSpPr/>
          <p:nvPr/>
        </p:nvSpPr>
        <p:spPr>
          <a:xfrm>
            <a:off x="4461341" y="4823949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rgbClr val="2219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4"/>
          <p:cNvSpPr/>
          <p:nvPr/>
        </p:nvSpPr>
        <p:spPr>
          <a:xfrm>
            <a:off x="4482078" y="4900692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34"/>
          <p:cNvSpPr/>
          <p:nvPr/>
        </p:nvSpPr>
        <p:spPr>
          <a:xfrm>
            <a:off x="4491198" y="4953784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4"/>
          <p:cNvSpPr/>
          <p:nvPr/>
        </p:nvSpPr>
        <p:spPr>
          <a:xfrm>
            <a:off x="4023900" y="2166598"/>
            <a:ext cx="155209" cy="142792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985" name="Google Shape;985;p34"/>
          <p:cNvSpPr txBox="1">
            <a:spLocks noGrp="1"/>
          </p:cNvSpPr>
          <p:nvPr>
            <p:ph type="subTitle" idx="4294967295"/>
          </p:nvPr>
        </p:nvSpPr>
        <p:spPr>
          <a:xfrm>
            <a:off x="6588159" y="1754997"/>
            <a:ext cx="1928159" cy="13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ru-RU" sz="900" dirty="0"/>
              <a:t>Сегодня люди не представляют свою жизнь без современных технологий</a:t>
            </a:r>
          </a:p>
        </p:txBody>
      </p:sp>
      <p:sp>
        <p:nvSpPr>
          <p:cNvPr id="986" name="Google Shape;986;p34"/>
          <p:cNvSpPr txBox="1">
            <a:spLocks noGrp="1"/>
          </p:cNvSpPr>
          <p:nvPr>
            <p:ph type="ctrTitle" idx="4294967295"/>
          </p:nvPr>
        </p:nvSpPr>
        <p:spPr>
          <a:xfrm>
            <a:off x="6588160" y="1533872"/>
            <a:ext cx="1254600" cy="2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rgbClr val="FFFFFF"/>
                </a:solidFill>
              </a:rPr>
              <a:t>ПОДЗАГОЛОВОК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87" name="Google Shape;987;p34"/>
          <p:cNvSpPr txBox="1">
            <a:spLocks noGrp="1"/>
          </p:cNvSpPr>
          <p:nvPr>
            <p:ph type="subTitle" idx="4294967295"/>
          </p:nvPr>
        </p:nvSpPr>
        <p:spPr>
          <a:xfrm>
            <a:off x="410705" y="3362550"/>
            <a:ext cx="199177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buNone/>
            </a:pPr>
            <a:r>
              <a:rPr lang="ru-RU" sz="900" dirty="0"/>
              <a:t>Сегодня люди не представляют свою жизнь без современных технологий</a:t>
            </a:r>
          </a:p>
        </p:txBody>
      </p:sp>
      <p:sp>
        <p:nvSpPr>
          <p:cNvPr id="988" name="Google Shape;988;p34"/>
          <p:cNvSpPr txBox="1">
            <a:spLocks noGrp="1"/>
          </p:cNvSpPr>
          <p:nvPr>
            <p:ph type="ctrTitle" idx="4294967295"/>
          </p:nvPr>
        </p:nvSpPr>
        <p:spPr>
          <a:xfrm>
            <a:off x="1228825" y="3131900"/>
            <a:ext cx="11736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ru-RU" sz="900" dirty="0"/>
              <a:t>ПОДЗАГОЛОВОК</a:t>
            </a:r>
          </a:p>
        </p:txBody>
      </p:sp>
      <p:sp>
        <p:nvSpPr>
          <p:cNvPr id="989" name="Google Shape;989;p34"/>
          <p:cNvSpPr txBox="1">
            <a:spLocks noGrp="1"/>
          </p:cNvSpPr>
          <p:nvPr>
            <p:ph type="subTitle" idx="4294967295"/>
          </p:nvPr>
        </p:nvSpPr>
        <p:spPr>
          <a:xfrm>
            <a:off x="6588160" y="3637399"/>
            <a:ext cx="20760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sz="900" dirty="0"/>
              <a:t>Сегодня люди не представляют свою жизнь без современных технологий</a:t>
            </a:r>
          </a:p>
        </p:txBody>
      </p:sp>
      <p:sp>
        <p:nvSpPr>
          <p:cNvPr id="990" name="Google Shape;990;p34"/>
          <p:cNvSpPr txBox="1">
            <a:spLocks noGrp="1"/>
          </p:cNvSpPr>
          <p:nvPr>
            <p:ph type="ctrTitle" idx="4294967295"/>
          </p:nvPr>
        </p:nvSpPr>
        <p:spPr>
          <a:xfrm>
            <a:off x="6588160" y="340671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900" dirty="0"/>
              <a:t>ПОДЗАГОЛОВОК</a:t>
            </a:r>
          </a:p>
        </p:txBody>
      </p:sp>
      <p:cxnSp>
        <p:nvCxnSpPr>
          <p:cNvPr id="991" name="Google Shape;991;p34"/>
          <p:cNvCxnSpPr>
            <a:endCxn id="987" idx="2"/>
          </p:cNvCxnSpPr>
          <p:nvPr/>
        </p:nvCxnSpPr>
        <p:spPr>
          <a:xfrm rot="10800000" flipV="1">
            <a:off x="1406591" y="3830550"/>
            <a:ext cx="2260537" cy="276000"/>
          </a:xfrm>
          <a:prstGeom prst="bentConnector4">
            <a:avLst>
              <a:gd name="adj1" fmla="val 27972"/>
              <a:gd name="adj2" fmla="val 182826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2" name="Google Shape;992;p34"/>
          <p:cNvCxnSpPr/>
          <p:nvPr/>
        </p:nvCxnSpPr>
        <p:spPr>
          <a:xfrm flipH="1">
            <a:off x="5722847" y="1671182"/>
            <a:ext cx="840900" cy="824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3" name="Google Shape;993;p34"/>
          <p:cNvCxnSpPr>
            <a:endCxn id="989" idx="2"/>
          </p:cNvCxnSpPr>
          <p:nvPr/>
        </p:nvCxnSpPr>
        <p:spPr>
          <a:xfrm>
            <a:off x="5579560" y="3965299"/>
            <a:ext cx="2046600" cy="416100"/>
          </a:xfrm>
          <a:prstGeom prst="bentConnector4">
            <a:avLst>
              <a:gd name="adj1" fmla="val 24641"/>
              <a:gd name="adj2" fmla="val 154939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4" name="Google Shape;994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CD233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ЗАГОЛОВОК</a:t>
            </a:r>
            <a:endParaRPr dirty="0"/>
          </a:p>
        </p:txBody>
      </p:sp>
      <p:sp>
        <p:nvSpPr>
          <p:cNvPr id="1000" name="Google Shape;1000;p35"/>
          <p:cNvSpPr/>
          <p:nvPr/>
        </p:nvSpPr>
        <p:spPr>
          <a:xfrm>
            <a:off x="2293016" y="2645636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5"/>
          <p:cNvSpPr/>
          <p:nvPr/>
        </p:nvSpPr>
        <p:spPr>
          <a:xfrm>
            <a:off x="2959003" y="2002124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35"/>
          <p:cNvSpPr/>
          <p:nvPr/>
        </p:nvSpPr>
        <p:spPr>
          <a:xfrm>
            <a:off x="2987320" y="2030426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35"/>
          <p:cNvSpPr/>
          <p:nvPr/>
        </p:nvSpPr>
        <p:spPr>
          <a:xfrm>
            <a:off x="3023523" y="2096975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chemeClr val="bg1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35"/>
          <p:cNvSpPr/>
          <p:nvPr/>
        </p:nvSpPr>
        <p:spPr>
          <a:xfrm>
            <a:off x="5031941" y="2002124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5"/>
          <p:cNvSpPr/>
          <p:nvPr/>
        </p:nvSpPr>
        <p:spPr>
          <a:xfrm>
            <a:off x="5102189" y="2025309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chemeClr val="bg1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35"/>
          <p:cNvSpPr/>
          <p:nvPr/>
        </p:nvSpPr>
        <p:spPr>
          <a:xfrm>
            <a:off x="5061073" y="2030426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5"/>
          <p:cNvSpPr/>
          <p:nvPr/>
        </p:nvSpPr>
        <p:spPr>
          <a:xfrm>
            <a:off x="3995480" y="3937673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5"/>
          <p:cNvSpPr/>
          <p:nvPr/>
        </p:nvSpPr>
        <p:spPr>
          <a:xfrm>
            <a:off x="3744055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4060415" y="3250025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flat" cmpd="sng">
            <a:solidFill>
              <a:srgbClr val="D8283A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3830635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068402" y="3937673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5816993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6134184" y="3161784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D8283A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5903573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 txBox="1">
            <a:spLocks noGrp="1"/>
          </p:cNvSpPr>
          <p:nvPr>
            <p:ph type="ctrTitle" idx="4294967295"/>
          </p:nvPr>
        </p:nvSpPr>
        <p:spPr>
          <a:xfrm>
            <a:off x="2412178" y="1532353"/>
            <a:ext cx="1278300" cy="334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rgbClr val="FFFFFF"/>
                </a:solidFill>
              </a:rPr>
              <a:t>ПОДЗАГОЛОВОК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1" name="Google Shape;1041;p35"/>
          <p:cNvSpPr txBox="1">
            <a:spLocks noGrp="1"/>
          </p:cNvSpPr>
          <p:nvPr>
            <p:ph type="subTitle" idx="4294967295"/>
          </p:nvPr>
        </p:nvSpPr>
        <p:spPr>
          <a:xfrm>
            <a:off x="2093311" y="1709927"/>
            <a:ext cx="1859400" cy="225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000" dirty="0"/>
              <a:t>Текст</a:t>
            </a:r>
            <a:endParaRPr sz="1000" dirty="0">
              <a:solidFill>
                <a:srgbClr val="FFFFFF"/>
              </a:solidFill>
            </a:endParaRPr>
          </a:p>
        </p:txBody>
      </p:sp>
      <p:cxnSp>
        <p:nvCxnSpPr>
          <p:cNvPr id="1057" name="Google Shape;1057;p3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D8283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1" name="Google Shape;1001;p35"/>
          <p:cNvSpPr/>
          <p:nvPr/>
        </p:nvSpPr>
        <p:spPr>
          <a:xfrm>
            <a:off x="2707594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5"/>
          <p:cNvSpPr/>
          <p:nvPr/>
        </p:nvSpPr>
        <p:spPr>
          <a:xfrm>
            <a:off x="2793029" y="2795408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4780532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rgbClr val="CD23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5"/>
          <p:cNvSpPr/>
          <p:nvPr/>
        </p:nvSpPr>
        <p:spPr>
          <a:xfrm>
            <a:off x="4867112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1035;p35"/>
          <p:cNvSpPr txBox="1">
            <a:spLocks/>
          </p:cNvSpPr>
          <p:nvPr/>
        </p:nvSpPr>
        <p:spPr>
          <a:xfrm>
            <a:off x="4522694" y="1539308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/>
              <a:t>ПОДЗАГОЛОВОК</a:t>
            </a:r>
            <a:endParaRPr lang="ru-RU" sz="1000" dirty="0"/>
          </a:p>
        </p:txBody>
      </p:sp>
      <p:sp>
        <p:nvSpPr>
          <p:cNvPr id="62" name="Google Shape;1041;p35"/>
          <p:cNvSpPr txBox="1">
            <a:spLocks/>
          </p:cNvSpPr>
          <p:nvPr/>
        </p:nvSpPr>
        <p:spPr>
          <a:xfrm>
            <a:off x="4203827" y="1716882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/>
              <a:t>Текст</a:t>
            </a:r>
            <a:endParaRPr lang="ru-RU" sz="1000" dirty="0"/>
          </a:p>
        </p:txBody>
      </p:sp>
      <p:sp>
        <p:nvSpPr>
          <p:cNvPr id="63" name="Google Shape;1035;p35"/>
          <p:cNvSpPr txBox="1">
            <a:spLocks/>
          </p:cNvSpPr>
          <p:nvPr/>
        </p:nvSpPr>
        <p:spPr>
          <a:xfrm>
            <a:off x="1076999" y="2717691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/>
              <a:t>ПОДЗАГОЛОВОК</a:t>
            </a:r>
            <a:endParaRPr lang="ru-RU" sz="1000" dirty="0"/>
          </a:p>
        </p:txBody>
      </p:sp>
      <p:sp>
        <p:nvSpPr>
          <p:cNvPr id="64" name="Google Shape;1041;p35"/>
          <p:cNvSpPr txBox="1">
            <a:spLocks/>
          </p:cNvSpPr>
          <p:nvPr/>
        </p:nvSpPr>
        <p:spPr>
          <a:xfrm>
            <a:off x="758132" y="2895265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/>
              <a:t>Текст</a:t>
            </a:r>
            <a:endParaRPr lang="ru-RU" sz="1000" dirty="0"/>
          </a:p>
        </p:txBody>
      </p:sp>
      <p:sp>
        <p:nvSpPr>
          <p:cNvPr id="65" name="Google Shape;1035;p35"/>
          <p:cNvSpPr txBox="1">
            <a:spLocks/>
          </p:cNvSpPr>
          <p:nvPr/>
        </p:nvSpPr>
        <p:spPr>
          <a:xfrm>
            <a:off x="3407757" y="4088212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/>
              <a:t>ПОДЗАГОЛОВОК</a:t>
            </a:r>
            <a:endParaRPr lang="ru-RU" sz="1000" dirty="0"/>
          </a:p>
        </p:txBody>
      </p:sp>
      <p:sp>
        <p:nvSpPr>
          <p:cNvPr id="66" name="Google Shape;1041;p35"/>
          <p:cNvSpPr txBox="1">
            <a:spLocks/>
          </p:cNvSpPr>
          <p:nvPr/>
        </p:nvSpPr>
        <p:spPr>
          <a:xfrm>
            <a:off x="3088890" y="4265786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/>
              <a:t>Текст</a:t>
            </a:r>
            <a:endParaRPr lang="ru-RU" sz="1000" dirty="0"/>
          </a:p>
        </p:txBody>
      </p:sp>
      <p:sp>
        <p:nvSpPr>
          <p:cNvPr id="67" name="Google Shape;1035;p35"/>
          <p:cNvSpPr txBox="1">
            <a:spLocks/>
          </p:cNvSpPr>
          <p:nvPr/>
        </p:nvSpPr>
        <p:spPr>
          <a:xfrm>
            <a:off x="5536718" y="4132829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/>
              <a:t>ПОДЗАГОЛОВОК</a:t>
            </a:r>
            <a:endParaRPr lang="ru-RU" sz="1000" dirty="0"/>
          </a:p>
        </p:txBody>
      </p:sp>
      <p:sp>
        <p:nvSpPr>
          <p:cNvPr id="68" name="Google Shape;1041;p35"/>
          <p:cNvSpPr txBox="1">
            <a:spLocks/>
          </p:cNvSpPr>
          <p:nvPr/>
        </p:nvSpPr>
        <p:spPr>
          <a:xfrm>
            <a:off x="5217851" y="4310403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/>
              <a:t>Текст</a:t>
            </a:r>
            <a:endParaRPr lang="ru-RU" sz="1000" dirty="0"/>
          </a:p>
        </p:txBody>
      </p:sp>
      <p:sp>
        <p:nvSpPr>
          <p:cNvPr id="69" name="Google Shape;1035;p35"/>
          <p:cNvSpPr txBox="1">
            <a:spLocks/>
          </p:cNvSpPr>
          <p:nvPr/>
        </p:nvSpPr>
        <p:spPr>
          <a:xfrm>
            <a:off x="6845331" y="2778378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/>
              <a:t>ПОДЗАГОЛОВОК</a:t>
            </a:r>
            <a:endParaRPr lang="ru-RU" sz="1000" dirty="0"/>
          </a:p>
        </p:txBody>
      </p:sp>
      <p:sp>
        <p:nvSpPr>
          <p:cNvPr id="70" name="Google Shape;1041;p35"/>
          <p:cNvSpPr txBox="1">
            <a:spLocks/>
          </p:cNvSpPr>
          <p:nvPr/>
        </p:nvSpPr>
        <p:spPr>
          <a:xfrm>
            <a:off x="6526464" y="2955952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/>
              <a:t>Текст</a:t>
            </a:r>
            <a:endParaRPr lang="ru-RU" sz="10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3" name="Google Shape;3803;p4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Графические</a:t>
            </a:r>
            <a:r>
              <a:rPr lang="ru-RU" dirty="0">
                <a:latin typeface="Arial"/>
                <a:ea typeface="Arial"/>
                <a:cs typeface="Arial"/>
                <a:sym typeface="Arial"/>
              </a:rPr>
              <a:t> элементы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05" name="Google Shape;3805;p44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3806" name="Google Shape;3806;p44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4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4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4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4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4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4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4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4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4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4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4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4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9" name="Google Shape;3819;p44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3820" name="Google Shape;3820;p44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4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2" name="Google Shape;3822;p44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3823" name="Google Shape;3823;p44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4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4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4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7" name="Google Shape;3827;p44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3828" name="Google Shape;3828;p44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4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0" name="Google Shape;3830;p44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3831" name="Google Shape;3831;p44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4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4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4" name="Google Shape;3834;p44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3835" name="Google Shape;3835;p44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4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4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8" name="Google Shape;3838;p44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3839" name="Google Shape;3839;p44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4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1" name="Google Shape;3841;p44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3842" name="Google Shape;3842;p44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4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4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4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6" name="Google Shape;3846;p44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3847" name="Google Shape;3847;p44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4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4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4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1" name="Google Shape;3851;p44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3852" name="Google Shape;3852;p44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4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4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4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4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7" name="Google Shape;3857;p44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3858" name="Google Shape;3858;p44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4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4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4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4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4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4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4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4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4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4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4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4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4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4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4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4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4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4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4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4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44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0" name="Google Shape;3880;p44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3881" name="Google Shape;3881;p44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44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44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44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44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44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44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44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44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44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44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44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44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44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44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44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44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44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44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44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44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44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44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44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44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44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44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44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44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44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44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44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44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44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44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44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44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44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44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44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44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44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44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44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44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44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44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44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44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4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4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4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4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4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4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4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4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4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4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0" name="Google Shape;3940;p44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3941" name="Google Shape;3941;p44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4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4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4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4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4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4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4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4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4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4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4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3" name="Google Shape;3953;p44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3954" name="Google Shape;3954;p44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4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4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4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4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4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4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4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4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4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4" name="Google Shape;3964;p44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3965" name="Google Shape;3965;p44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4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4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4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9" name="Google Shape;3969;p44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3970" name="Google Shape;3970;p44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4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4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3" name="Google Shape;3973;p44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3974" name="Google Shape;3974;p44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4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4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4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4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44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0" name="Google Shape;3980;p44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3981" name="Google Shape;3981;p44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44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44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44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44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44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44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8" name="Google Shape;3988;p44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3989" name="Google Shape;3989;p44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44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44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44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44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4" name="Google Shape;3994;p44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3995" name="Google Shape;3995;p44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44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44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44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44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44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44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44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44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44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5" name="Google Shape;4005;p44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6" name="Google Shape;4006;p44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7" name="Google Shape;4007;p44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8" name="Google Shape;4008;p44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9" name="Google Shape;4009;p44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4010" name="Google Shape;4010;p44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44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2" name="Google Shape;4012;p44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4013" name="Google Shape;4013;p44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44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5" name="Google Shape;4015;p44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4016" name="Google Shape;4016;p44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44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8" name="Google Shape;4018;p44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4019" name="Google Shape;4019;p44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44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1" name="Google Shape;4021;p44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4022" name="Google Shape;4022;p44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44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4" name="Google Shape;4024;p44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4025" name="Google Shape;4025;p44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44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7" name="Google Shape;4027;p44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4028" name="Google Shape;4028;p44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4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0" name="Google Shape;4030;p44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4031" name="Google Shape;4031;p44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4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4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4" name="Google Shape;4034;p44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4035" name="Google Shape;4035;p44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44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44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8" name="Google Shape;4038;p44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4039" name="Google Shape;4039;p44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4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4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2" name="Google Shape;4042;p44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4043" name="Google Shape;4043;p44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4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4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6" name="Google Shape;4046;p44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4047" name="Google Shape;4047;p44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4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4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0" name="Google Shape;4050;p44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4051" name="Google Shape;4051;p44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44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44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4" name="Google Shape;4054;p44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4055" name="Google Shape;4055;p44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44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7" name="Google Shape;4057;p44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8" name="Google Shape;4058;p44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9" name="Google Shape;4059;p44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0" name="Google Shape;4060;p44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1" name="Google Shape;4061;p44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2" name="Google Shape;4062;p44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3" name="Google Shape;4063;p44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4" name="Google Shape;4064;p44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5" name="Google Shape;4065;p44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6" name="Google Shape;4066;p44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7" name="Google Shape;4067;p44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8" name="Google Shape;4068;p44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4069" name="Google Shape;4069;p44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44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1" name="Google Shape;4071;p44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2" name="Google Shape;4072;p44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4073" name="Google Shape;4073;p44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44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5" name="Google Shape;4075;p44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4076" name="Google Shape;4076;p44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44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8" name="Google Shape;4078;p44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9" name="Google Shape;4079;p44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0" name="Google Shape;4080;p44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1" name="Google Shape;4081;p44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4082" name="Google Shape;4082;p44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44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44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44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44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44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44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44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44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1" name="Google Shape;4091;p44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4092" name="Google Shape;4092;p44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44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44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44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44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44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44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44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44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44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44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44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44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44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44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44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8" name="Google Shape;4108;p44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4109" name="Google Shape;4109;p44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44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1" name="Google Shape;4111;p44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4112" name="Google Shape;4112;p44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44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44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44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4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4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4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4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4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44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44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4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4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4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4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44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44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4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4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4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2" name="Google Shape;4132;p44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4133" name="Google Shape;4133;p44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4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4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4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4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4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4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44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44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4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4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4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4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4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4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4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4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4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4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4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4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4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4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4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4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4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44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44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4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4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4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4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4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4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4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4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4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4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4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4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4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4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4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4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4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4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4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4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4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4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4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44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44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4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4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4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44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4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4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4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4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4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4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44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44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44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44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44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44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4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4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4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4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4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4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4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4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4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1" name="Google Shape;4211;p44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2" name="Google Shape;4212;p44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3" name="Google Shape;4213;p44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4" name="Google Shape;4214;p44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5" name="Google Shape;4215;p44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6" name="Google Shape;4216;p44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7" name="Google Shape;4217;p44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8" name="Google Shape;4218;p44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9" name="Google Shape;4219;p44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0" name="Google Shape;4220;p44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1" name="Google Shape;4221;p44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2" name="Google Shape;4222;p44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3" name="Google Shape;4223;p44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4" name="Google Shape;4224;p44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5" name="Google Shape;4225;p44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6" name="Google Shape;4226;p44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7" name="Google Shape;4227;p44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8" name="Google Shape;4228;p44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9" name="Google Shape;4229;p44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0" name="Google Shape;4230;p44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1" name="Google Shape;4231;p44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2" name="Google Shape;4232;p44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3" name="Google Shape;4233;p44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4" name="Google Shape;4234;p44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4235" name="Google Shape;4235;p44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4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4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4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4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4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4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4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4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4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4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4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4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4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4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4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4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4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4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4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4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4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4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4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4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4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4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4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4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4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4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4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4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4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4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4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4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4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4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4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4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4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4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4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4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4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4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4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4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4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4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4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4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4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4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4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4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4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4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4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4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4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4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4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4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4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4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4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4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4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4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4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4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4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4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4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4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4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4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4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4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4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4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4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4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4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4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4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4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4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4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4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4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4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4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4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4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4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4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4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4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4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4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4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4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4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4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4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4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4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4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4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4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4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4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4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4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4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4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4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4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4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4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4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4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4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4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4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4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4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4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4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4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4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4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4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4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4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4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4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4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4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4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4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4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4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4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4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4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4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4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4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4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4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4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4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4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4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4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4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4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4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4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4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4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4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4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14" name="Google Shape;1057;p35"/>
          <p:cNvCxnSpPr/>
          <p:nvPr/>
        </p:nvCxnSpPr>
        <p:spPr>
          <a:xfrm>
            <a:off x="340685" y="172972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D8283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104645" y="4091419"/>
            <a:ext cx="5784197" cy="113928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bg1"/>
                </a:solidFill>
              </a:rPr>
              <a:t>Важные моменты</a:t>
            </a:r>
            <a:br>
              <a:rPr lang="ru-RU" sz="1800" dirty="0">
                <a:solidFill>
                  <a:schemeClr val="bg1"/>
                </a:solidFill>
              </a:rPr>
            </a:br>
            <a:br>
              <a:rPr lang="ru-RU" sz="1800" dirty="0">
                <a:solidFill>
                  <a:schemeClr val="bg1"/>
                </a:solidFill>
              </a:rPr>
            </a:br>
            <a:r>
              <a:rPr lang="ru-RU" sz="1600" dirty="0">
                <a:solidFill>
                  <a:schemeClr val="bg1"/>
                </a:solidFill>
              </a:rPr>
              <a:t>1. Титульный слайд </a:t>
            </a:r>
            <a:r>
              <a:rPr lang="ru-RU" sz="1600" dirty="0">
                <a:solidFill>
                  <a:srgbClr val="D8283A"/>
                </a:solidFill>
              </a:rPr>
              <a:t>должен содержать</a:t>
            </a:r>
            <a:r>
              <a:rPr lang="ru-RU" sz="1600" dirty="0">
                <a:solidFill>
                  <a:schemeClr val="bg1"/>
                </a:solidFill>
              </a:rPr>
              <a:t>: название команды, название задачи, логотип </a:t>
            </a:r>
            <a:r>
              <a:rPr lang="ru-RU" sz="1600" dirty="0" err="1">
                <a:solidFill>
                  <a:schemeClr val="bg1"/>
                </a:solidFill>
              </a:rPr>
              <a:t>хакатона</a:t>
            </a:r>
            <a:r>
              <a:rPr lang="ru-RU" sz="1600" dirty="0">
                <a:solidFill>
                  <a:schemeClr val="bg1"/>
                </a:solidFill>
              </a:rPr>
              <a:t>, логотип постановщика(</a:t>
            </a:r>
            <a:r>
              <a:rPr lang="ru-RU" sz="1600" dirty="0" err="1">
                <a:solidFill>
                  <a:schemeClr val="bg1"/>
                </a:solidFill>
              </a:rPr>
              <a:t>ов</a:t>
            </a:r>
            <a:r>
              <a:rPr lang="ru-RU" sz="1600" dirty="0">
                <a:solidFill>
                  <a:schemeClr val="bg1"/>
                </a:solidFill>
              </a:rPr>
              <a:t>) задачи.</a:t>
            </a:r>
            <a:br>
              <a:rPr lang="en-US" sz="1600" dirty="0">
                <a:solidFill>
                  <a:schemeClr val="bg1"/>
                </a:solidFill>
              </a:rPr>
            </a:br>
            <a:br>
              <a:rPr lang="ru-RU" sz="1600" dirty="0">
                <a:solidFill>
                  <a:schemeClr val="bg1"/>
                </a:solidFill>
              </a:rPr>
            </a:br>
            <a:r>
              <a:rPr lang="ru-RU" sz="1600" dirty="0">
                <a:solidFill>
                  <a:schemeClr val="bg1"/>
                </a:solidFill>
              </a:rPr>
              <a:t>2. Слайд про </a:t>
            </a:r>
            <a:r>
              <a:rPr lang="ru-RU" sz="1600" dirty="0">
                <a:solidFill>
                  <a:srgbClr val="D8283A"/>
                </a:solidFill>
              </a:rPr>
              <a:t>команду</a:t>
            </a:r>
            <a:r>
              <a:rPr lang="ru-RU" sz="1600" dirty="0">
                <a:solidFill>
                  <a:schemeClr val="bg1"/>
                </a:solidFill>
              </a:rPr>
              <a:t>. На нем должны быть указаны все члены команды, которые </a:t>
            </a:r>
            <a:r>
              <a:rPr lang="ru-RU" sz="1600" dirty="0">
                <a:solidFill>
                  <a:srgbClr val="D8283A"/>
                </a:solidFill>
              </a:rPr>
              <a:t>были в командной заявке </a:t>
            </a:r>
            <a:r>
              <a:rPr lang="ru-RU" sz="1600" dirty="0">
                <a:solidFill>
                  <a:schemeClr val="bg1"/>
                </a:solidFill>
              </a:rPr>
              <a:t>с указанием контактных данных.</a:t>
            </a:r>
            <a:br>
              <a:rPr lang="ru-RU" sz="1600" dirty="0">
                <a:solidFill>
                  <a:schemeClr val="bg1"/>
                </a:solidFill>
              </a:rPr>
            </a:br>
            <a:br>
              <a:rPr lang="ru-RU" sz="1600" dirty="0">
                <a:solidFill>
                  <a:schemeClr val="bg1"/>
                </a:solidFill>
              </a:rPr>
            </a:br>
            <a:r>
              <a:rPr lang="ru-RU" sz="1600" dirty="0">
                <a:solidFill>
                  <a:schemeClr val="bg1"/>
                </a:solidFill>
              </a:rPr>
              <a:t>3. Обязательной единой структуры презентации нет (кроме п.1 и п.2).</a:t>
            </a:r>
            <a:br>
              <a:rPr lang="ru-RU" sz="1600" dirty="0">
                <a:solidFill>
                  <a:schemeClr val="bg1"/>
                </a:solidFill>
              </a:rPr>
            </a:br>
            <a:r>
              <a:rPr lang="ru-RU" sz="1600" dirty="0">
                <a:solidFill>
                  <a:schemeClr val="bg1"/>
                </a:solidFill>
              </a:rPr>
              <a:t>Оптимальное количество слайдов: </a:t>
            </a:r>
            <a:r>
              <a:rPr lang="ru-RU" sz="1600" dirty="0">
                <a:solidFill>
                  <a:srgbClr val="D8283A"/>
                </a:solidFill>
              </a:rPr>
              <a:t>7-10</a:t>
            </a:r>
            <a:r>
              <a:rPr lang="ru-RU" sz="1600" dirty="0">
                <a:solidFill>
                  <a:schemeClr val="bg1"/>
                </a:solidFill>
              </a:rPr>
              <a:t>. </a:t>
            </a:r>
            <a:br>
              <a:rPr lang="ru-RU" sz="1600" dirty="0">
                <a:solidFill>
                  <a:schemeClr val="bg1"/>
                </a:solidFill>
              </a:rPr>
            </a:br>
            <a:br>
              <a:rPr lang="ru-RU" sz="1600" dirty="0">
                <a:solidFill>
                  <a:schemeClr val="bg1"/>
                </a:solidFill>
              </a:rPr>
            </a:br>
            <a:r>
              <a:rPr lang="ru-RU" sz="1600" dirty="0">
                <a:solidFill>
                  <a:schemeClr val="bg1"/>
                </a:solidFill>
              </a:rPr>
              <a:t>Если у Вас будут вопросы, то задавайте их </a:t>
            </a:r>
            <a:br>
              <a:rPr lang="ru-RU" sz="1600" dirty="0">
                <a:solidFill>
                  <a:schemeClr val="bg1"/>
                </a:solidFill>
              </a:rPr>
            </a:br>
            <a:r>
              <a:rPr lang="ru-RU" sz="1600" dirty="0">
                <a:solidFill>
                  <a:srgbClr val="D8283A"/>
                </a:solidFill>
              </a:rPr>
              <a:t>Вашему модератору</a:t>
            </a:r>
            <a:r>
              <a:rPr lang="ru-RU" sz="1600" dirty="0">
                <a:solidFill>
                  <a:schemeClr val="bg1"/>
                </a:solidFill>
              </a:rPr>
              <a:t>! </a:t>
            </a:r>
            <a:br>
              <a:rPr lang="ru-RU" sz="1600" dirty="0">
                <a:solidFill>
                  <a:schemeClr val="bg1"/>
                </a:solidFill>
              </a:rPr>
            </a:br>
            <a:r>
              <a:rPr lang="ru-RU" sz="1600" dirty="0">
                <a:solidFill>
                  <a:schemeClr val="bg1"/>
                </a:solidFill>
              </a:rPr>
              <a:t>Удачи!</a:t>
            </a:r>
            <a:br>
              <a:rPr lang="en-US" sz="2000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977" y="-422957"/>
            <a:ext cx="2416066" cy="241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98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2" name="Google Shape;1312;p43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313" name="Google Shape;1313;p43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43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317" name="Google Shape;1317;p43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1319;p43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320" name="Google Shape;1320;p43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3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43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323" name="Google Shape;1323;p43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" name="Google Shape;1325;p43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326" name="Google Shape;1326;p43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7" name="Google Shape;1327;p43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328" name="Google Shape;1328;p43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43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43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1" name="Google Shape;1331;p43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332" name="Google Shape;1332;p43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3" name="Google Shape;1333;p43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334" name="Google Shape;1334;p43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3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6" name="Google Shape;1336;p43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337" name="Google Shape;1337;p43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3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43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340" name="Google Shape;1340;p43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341" name="Google Shape;1341;p43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2" name="Google Shape;1342;p43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343" name="Google Shape;1343;p43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43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45" name="Google Shape;1345;p43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43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347" name="Google Shape;1347;p43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3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3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3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1" name="Google Shape;1351;p43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352" name="Google Shape;1352;p43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43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43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43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6" name="Google Shape;1356;p43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357" name="Google Shape;1357;p43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358" name="Google Shape;1358;p43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359" name="Google Shape;1359;p43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0" name="Google Shape;1360;p43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1" name="Google Shape;1361;p43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362" name="Google Shape;1362;p43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63" name="Google Shape;1363;p43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364" name="Google Shape;1364;p43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solidFill>
                      <a:schemeClr val="bg1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5" name="Google Shape;1365;p43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solidFill>
                      <a:schemeClr val="bg1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66" name="Google Shape;1366;p43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367" name="Google Shape;1367;p43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3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9" name="Google Shape;1369;p43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370" name="Google Shape;1370;p43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371" name="Google Shape;1371;p43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43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3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</p:sp>
        </p:grpSp>
        <p:sp>
          <p:nvSpPr>
            <p:cNvPr id="1374" name="Google Shape;1374;p43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3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" name="Google Shape;1377;p43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378" name="Google Shape;1378;p43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" name="Google Shape;1382;p43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383" name="Google Shape;1383;p43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3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3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3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43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390" name="Google Shape;1390;p43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3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3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3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394" name="Google Shape;1394;p43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395" name="Google Shape;1395;p43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43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43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8" name="Google Shape;1398;p43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399" name="Google Shape;1399;p43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43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43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2" name="Google Shape;1402;p43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403" name="Google Shape;1403;p43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43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43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6" name="Google Shape;1406;p43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407" name="Google Shape;1407;p43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3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43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410" name="Google Shape;1410;p43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411" name="Google Shape;1411;p43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3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43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414" name="Google Shape;1414;p43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3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6" name="Google Shape;1416;p43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417" name="Google Shape;1417;p43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3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" name="Google Shape;1419;p43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420" name="Google Shape;1420;p43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3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22" name="Google Shape;1422;p43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423" name="Google Shape;1423;p43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3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" name="Google Shape;1425;p43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426" name="Google Shape;1426;p43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3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3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3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3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3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3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3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3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3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43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437" name="Google Shape;1437;p43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438" name="Google Shape;1438;p43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3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0" name="Google Shape;1440;p43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441" name="Google Shape;1441;p43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442" name="Google Shape;1442;p43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" name="Google Shape;1443;p43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4" name="Google Shape;1444;p43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445" name="Google Shape;1445;p43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" name="Google Shape;1446;p43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7" name="Google Shape;1447;p43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448" name="Google Shape;1448;p43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" name="Google Shape;1449;p43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0" name="Google Shape;1450;p43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451" name="Google Shape;1451;p43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" name="Google Shape;1452;p43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3" name="Google Shape;1453;p43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4" name="Google Shape;1454;p43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455" name="Google Shape;1455;p43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456" name="Google Shape;1456;p43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43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43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9" name="Google Shape;1459;p43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460" name="Google Shape;1460;p43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3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3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3" name="Google Shape;1463;p43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464" name="Google Shape;1464;p43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43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3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7" name="Google Shape;1467;p43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468" name="Google Shape;1468;p43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3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3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1" name="Google Shape;1471;p43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472" name="Google Shape;1472;p43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3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3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5" name="Google Shape;1475;p43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476" name="Google Shape;1476;p43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3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3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3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3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3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3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3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3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3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3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3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3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3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3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3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3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3" name="Google Shape;1493;p43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4" name="Google Shape;1494;p43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495" name="Google Shape;1495;p43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3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" name="Google Shape;1497;p43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498" name="Google Shape;1498;p43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3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3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3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3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3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3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3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3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3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3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43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510" name="Google Shape;1510;p43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3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3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3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3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3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3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3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3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3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3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3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3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3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3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3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3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3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3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3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3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3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3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3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3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3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3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" name="Google Shape;1537;p43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538" name="Google Shape;1538;p43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39" name="Google Shape;1539;p43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0" name="Google Shape;1540;p43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3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42" name="Google Shape;1542;p43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3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3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45" name="Google Shape;1545;p43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6" name="Google Shape;1546;p43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7" name="Google Shape;1547;p43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3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3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3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3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52" name="Google Shape;1552;p43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3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3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3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3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3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3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3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3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3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3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3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3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3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3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3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3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3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3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3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3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3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3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3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3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3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3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3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3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3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3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3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3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3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3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3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3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3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3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3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3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43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594" name="Google Shape;1594;p43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chemeClr val="bg1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5" name="Google Shape;1595;p43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596" name="Google Shape;1596;p43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chemeClr val="bg1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43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43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43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0" name="Google Shape;1600;p43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601" name="Google Shape;1601;p43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chemeClr val="bg1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43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43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43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05" name="Google Shape;1605;p43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606" name="Google Shape;1606;p43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3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3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3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" name="Google Shape;1610;p43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611" name="Google Shape;1611;p43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612" name="Google Shape;1612;p43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43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3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3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6" name="Google Shape;1616;p43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617" name="Google Shape;1617;p43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43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43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0" name="Google Shape;1620;p43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621" name="Google Shape;1621;p43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43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43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4" name="Google Shape;1624;p43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625" name="Google Shape;1625;p43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43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3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43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9" name="Google Shape;1629;p43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630" name="Google Shape;1630;p43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3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43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43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634" name="Google Shape;1634;p43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43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36" name="Google Shape;1636;p43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637" name="Google Shape;1637;p43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638" name="Google Shape;1638;p43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43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43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43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43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3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3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43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43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3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43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43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43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3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3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43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43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3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3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43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43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3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43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3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3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3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3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43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43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43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43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43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43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1" name="Google Shape;1671;p43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672" name="Google Shape;1672;p43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43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3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43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43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43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3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9" name="Google Shape;1679;p43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680" name="Google Shape;1680;p43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3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3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3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3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3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" name="Google Shape;1686;p43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687" name="Google Shape;1687;p43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3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3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3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" name="Google Shape;1691;p43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692" name="Google Shape;1692;p43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3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3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" name="Google Shape;1695;p43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696" name="Google Shape;1696;p43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697" name="Google Shape;1697;p43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43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9" name="Google Shape;1699;p43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700" name="Google Shape;1700;p43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43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2" name="Google Shape;1702;p43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703" name="Google Shape;1703;p43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43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43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06" name="Google Shape;1706;p43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707" name="Google Shape;1707;p43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708" name="Google Shape;1708;p43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43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43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1" name="Google Shape;1711;p43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712" name="Google Shape;1712;p43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3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43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5" name="Google Shape;1715;p43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716" name="Google Shape;1716;p43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43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8" name="Google Shape;1718;p43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719" name="Google Shape;1719;p43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3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3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3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3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3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3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3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3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3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3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3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3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2" name="Google Shape;1732;p43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733" name="Google Shape;1733;p43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734" name="Google Shape;1734;p43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43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43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7" name="Google Shape;1737;p43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738" name="Google Shape;1738;p43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43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3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1" name="Google Shape;1741;p43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742" name="Google Shape;1742;p43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43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43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45" name="Google Shape;1745;p43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746" name="Google Shape;1746;p43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3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3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3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3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3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3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3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3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3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3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7" name="Google Shape;1757;p43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1758" name="Google Shape;1758;p43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3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0" name="Google Shape;1760;p43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1761" name="Google Shape;1761;p43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3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3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3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3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3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3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3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3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3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3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3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3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3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3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3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3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3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3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3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3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3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3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3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3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3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3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3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3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3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3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3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3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8" name="Google Shape;1798;p43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1799" name="Google Shape;1799;p43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3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3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3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3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3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3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3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3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3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3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3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3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3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3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" name="Google Shape;1814;p43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1815" name="Google Shape;1815;p43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1816" name="Google Shape;1816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8" name="Google Shape;1818;p43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1819" name="Google Shape;1819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1" name="Google Shape;1821;p43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1822" name="Google Shape;1822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4" name="Google Shape;1824;p43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1825" name="Google Shape;1825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27" name="Google Shape;1827;p43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1828" name="Google Shape;1828;p43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1829" name="Google Shape;1829;p43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3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3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2" name="Google Shape;1832;p43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1833" name="Google Shape;1833;p43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3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3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6" name="Google Shape;1836;p43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1837" name="Google Shape;1837;p43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3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3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0" name="Google Shape;1840;p43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1841" name="Google Shape;1841;p43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3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3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4" name="Google Shape;1844;p43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1845" name="Google Shape;1845;p43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3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3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8" name="Google Shape;1848;p43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1849" name="Google Shape;1849;p43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3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3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2" name="Google Shape;1852;p43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1853" name="Google Shape;1853;p43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3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3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6" name="Google Shape;1856;p43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1857" name="Google Shape;1857;p43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3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3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0" name="Google Shape;1860;p43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1861" name="Google Shape;1861;p43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3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3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4" name="Google Shape;1864;p43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1865" name="Google Shape;1865;p43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3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3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68" name="Google Shape;1868;p43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1869" name="Google Shape;1869;p43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1870" name="Google Shape;1870;p43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3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43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1873" name="Google Shape;1873;p43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3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5" name="Google Shape;1875;p43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1876" name="Google Shape;1876;p43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3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8" name="Google Shape;1878;p43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1879" name="Google Shape;1879;p43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3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1" name="Google Shape;1881;p43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1882" name="Google Shape;1882;p43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3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4" name="Google Shape;1884;p43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1885" name="Google Shape;1885;p43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3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7" name="Google Shape;1887;p43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1888" name="Google Shape;1888;p43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3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0" name="Google Shape;1890;p43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1891" name="Google Shape;1891;p43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3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3" name="Google Shape;1893;p43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1894" name="Google Shape;1894;p43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3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6" name="Google Shape;1896;p43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1897" name="Google Shape;1897;p43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3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99" name="Google Shape;1899;p43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0" name="Google Shape;1900;p43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1" name="Google Shape;1901;p43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2" name="Google Shape;1902;p43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43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p43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5" name="Google Shape;1905;p43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6" name="Google Shape;1906;p43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43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8" name="Google Shape;1908;p43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9" name="Google Shape;1909;p43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0" name="Google Shape;1910;p43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1" name="Google Shape;1911;p43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43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43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43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43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43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7" name="Google Shape;1917;p43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43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43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43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1" name="Google Shape;1921;p43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2" name="Google Shape;1922;p43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3" name="Google Shape;1923;p43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4" name="Google Shape;1924;p43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5" name="Google Shape;1925;p43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6" name="Google Shape;1926;p43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43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43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9" name="Google Shape;1929;p43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0" name="Google Shape;1930;p43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1" name="Google Shape;1931;p43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2" name="Google Shape;1932;p43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Google Shape;1933;p43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4" name="Google Shape;1934;p43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1935" name="Google Shape;1935;p43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3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3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3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3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3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3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3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3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3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3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3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3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3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3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3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3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3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3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3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3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3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3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3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3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3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3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3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3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3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3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3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3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3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3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3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3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3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3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3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3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3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3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3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3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3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3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3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3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3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3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3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3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3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3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3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3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3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3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3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3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3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3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3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3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3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3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3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3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3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3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3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3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3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3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3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3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3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3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3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3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3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3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3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3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3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3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3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3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3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3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3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3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3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3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3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3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3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3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3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3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3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3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3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3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3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3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3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3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3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3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3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3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3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3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3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3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3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3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3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3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3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3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3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3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3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3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3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3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3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3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3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3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3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3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3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3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3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3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3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3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3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3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3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3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3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3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3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3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3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3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3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3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3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3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3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3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3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3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3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3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3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3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3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3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3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3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3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3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3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3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3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3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3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3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3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3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3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3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3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3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3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3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3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3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3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3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3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3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3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3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3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3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3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3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3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3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3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3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3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3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3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3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3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3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3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3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3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3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3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3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3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3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3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3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3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3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3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3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3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3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3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3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3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3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3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3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3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3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3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3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3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3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3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3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3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3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3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3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3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3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3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3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3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3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3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3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3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3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3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3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3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3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3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3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3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3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3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3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3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3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3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3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3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3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3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3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3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3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3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3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3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3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3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3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3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3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3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3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3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3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3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3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3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3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3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3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3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3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3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3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3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3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3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3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3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3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3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3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3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3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3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3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3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3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3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3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3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3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3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3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3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3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3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3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3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3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3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3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3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3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3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3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3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3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3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3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3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3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3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3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3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3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3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3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3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3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3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3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3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3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3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3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3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3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3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3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3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3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3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3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3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3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3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3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3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3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3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3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3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3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3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3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3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3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3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3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3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3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3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3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3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3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3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3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3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3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3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3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3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3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3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3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3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3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3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3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3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3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3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3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3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3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3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3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3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3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3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3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3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3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3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3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3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3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3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3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3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3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3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3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3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3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3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3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3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3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3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3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3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3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3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3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3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3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3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3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3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3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3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3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3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3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3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3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3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3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3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3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3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3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3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3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3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3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3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3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3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3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3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3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3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3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3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3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3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3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3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3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3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3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3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3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3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3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3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3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3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3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3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3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3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3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3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3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3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3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3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3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3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3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3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3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3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3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3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3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3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3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3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3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3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3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3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3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3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3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3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3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3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3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3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3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3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3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3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3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3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3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3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3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3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3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3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3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3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3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3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3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3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3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3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3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3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3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3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3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3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3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3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3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3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3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3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3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3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3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3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3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3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3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3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3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3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3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3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3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3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3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3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3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3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3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3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3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3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3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3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3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3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3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3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3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3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3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3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3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3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3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3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3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3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3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3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3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3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3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3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3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3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3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3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3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3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3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3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3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3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3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3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3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3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3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3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3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3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3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3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3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3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3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3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3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3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3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3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3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3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3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3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3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3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3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3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3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3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3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3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3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3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3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3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3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3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3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3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3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3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3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3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3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3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3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3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3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3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3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3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3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3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3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3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3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3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3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3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3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3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3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3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3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3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3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3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3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3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3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3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3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3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3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3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3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3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3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3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3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3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3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3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3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3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3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3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3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3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3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3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3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3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3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3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3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3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3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3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3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3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3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3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3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3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3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3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3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3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3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3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3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3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3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3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3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3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3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3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3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3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3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3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3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3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3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3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3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3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3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3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3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3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3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3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3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3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3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3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3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3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3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3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3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3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3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3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3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3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3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3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3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3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3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3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3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3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3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3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3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3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3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3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3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3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3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3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3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3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3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3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3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3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3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3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3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3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3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3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3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3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3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3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3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3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3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3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3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3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3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3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3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3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3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3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3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3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3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3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3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3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3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3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3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3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3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3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3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3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3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3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3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3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3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3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3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3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3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3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3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3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3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3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3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3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3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3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3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3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3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3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3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3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3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3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3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3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3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3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3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3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3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3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3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3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3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3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3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3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3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3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3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3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3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3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3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3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3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3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3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3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3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3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3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3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3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3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3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3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3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3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3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3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3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3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3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3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3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3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3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3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3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3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3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3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3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3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3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3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3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3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3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3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3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3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3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3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3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3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3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3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3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3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3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3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3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3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3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3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3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3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3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3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3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3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3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3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3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3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3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3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3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3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8" name="Google Shape;2888;p43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2889" name="Google Shape;2889;p43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2890" name="Google Shape;2890;p43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3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92" name="Google Shape;2892;p43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3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4" name="Google Shape;2894;p43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2895" name="Google Shape;2895;p43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2896" name="Google Shape;2896;p43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897" name="Google Shape;2897;p43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8" name="Google Shape;2898;p43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2899" name="Google Shape;2899;p43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grpSp>
            <p:nvGrpSpPr>
              <p:cNvPr id="2900" name="Google Shape;2900;p43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901" name="Google Shape;2901;p43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</p:sp>
            <p:sp>
              <p:nvSpPr>
                <p:cNvPr id="2902" name="Google Shape;2902;p43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3" name="Google Shape;2903;p43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4" name="Google Shape;2904;p43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5" name="Google Shape;2905;p43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6" name="Google Shape;2906;p43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07" name="Google Shape;2907;p43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2908" name="Google Shape;2908;p43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09" name="Google Shape;2909;p43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0" name="Google Shape;2910;p43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2911" name="Google Shape;2911;p43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12" name="Google Shape;2912;p43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43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43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43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43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7" name="Google Shape;2917;p43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2918" name="Google Shape;2918;p43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43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0" name="Google Shape;2920;p43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2921" name="Google Shape;2921;p43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43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23" name="Google Shape;2923;p43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4" name="Google Shape;2924;p43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2925" name="Google Shape;2925;p43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43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7" name="Google Shape;2927;p43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2928" name="Google Shape;2928;p43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29" name="Google Shape;2929;p43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0" name="Google Shape;2930;p43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2931" name="Google Shape;2931;p43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grpSp>
            <p:nvGrpSpPr>
              <p:cNvPr id="2932" name="Google Shape;2932;p43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933" name="Google Shape;2933;p43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4" name="Google Shape;2934;p43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35" name="Google Shape;2935;p43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2936" name="Google Shape;2936;p43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37" name="Google Shape;2937;p43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8" name="Google Shape;2938;p43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2939" name="Google Shape;2939;p43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40" name="Google Shape;2940;p43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1" name="Google Shape;2941;p43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2942" name="Google Shape;2942;p43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43" name="Google Shape;2943;p43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44" name="Google Shape;2944;p43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3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3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7" name="Google Shape;2947;p43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2948" name="Google Shape;2948;p43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43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43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43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43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43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43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43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43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43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43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43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43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3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43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43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64" name="Google Shape;2964;p43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3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3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3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3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3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3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3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3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3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3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3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3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3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3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3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3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3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3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3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3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3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6" name="Google Shape;2986;p43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2987" name="Google Shape;2987;p43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43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89" name="Google Shape;2989;p43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0" name="Google Shape;2990;p43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2991" name="Google Shape;2991;p43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3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3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3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95" name="Google Shape;2995;p43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3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3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3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3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3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3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2" name="Google Shape;3002;p43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003" name="Google Shape;3003;p43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3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3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3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07" name="Google Shape;3007;p43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3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3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3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3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3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3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3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3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3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3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3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3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3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3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3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3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3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3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3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3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3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3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3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3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3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3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3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3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36" name="Google Shape;3036;p43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037" name="Google Shape;3037;p43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43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39" name="Google Shape;3039;p43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0" name="Google Shape;3040;p43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041" name="Google Shape;3041;p43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43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3" name="Google Shape;3043;p43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044" name="Google Shape;3044;p43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43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46" name="Google Shape;3046;p43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3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3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3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3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3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3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3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54" name="Google Shape;3054;p43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055" name="Google Shape;3055;p43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43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3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43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9" name="Google Shape;3059;p43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3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3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3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3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3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3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3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7" name="Google Shape;3067;p43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068" name="Google Shape;3068;p43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3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3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43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72" name="Google Shape;3072;p43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3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3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3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3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3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3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3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3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3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3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3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3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3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3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3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3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3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3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3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3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3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3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3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3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3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3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3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3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3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3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3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3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3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3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3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3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3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3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3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3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3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4" name="Google Shape;3114;p43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115" name="Google Shape;3115;p43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43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17" name="Google Shape;3117;p43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3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3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3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3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3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3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3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3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3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3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3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3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3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3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3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3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3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3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3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3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3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3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3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3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3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3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3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3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3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3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3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3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3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3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2" name="Google Shape;3152;p43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153" name="Google Shape;3153;p43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154" name="Google Shape;3154;p43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43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43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43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43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43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43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43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43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43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43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43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43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43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43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43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43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43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43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43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43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43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43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43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43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43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43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43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43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43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43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43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43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43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43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43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43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43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3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3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3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3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3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3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43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43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43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43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43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43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43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43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43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43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43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43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43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43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43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43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43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43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43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43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43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43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43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43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43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43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43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43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43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43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43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43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43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43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43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43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43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43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43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43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43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43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43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43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43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43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43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43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43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43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43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43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43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43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43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43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43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43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43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43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43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43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43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43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43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43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43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43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43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43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43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43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43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43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43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43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43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43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43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43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43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43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43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43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43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43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43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43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43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43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43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43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43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43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43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43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43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43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43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43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43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43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43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43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43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43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43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43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43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43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43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43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43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43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43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43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43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43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43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43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43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43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43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43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43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43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43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43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43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43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43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43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43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43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43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43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43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43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43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43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43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43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43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43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43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43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43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43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43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43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43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43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43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43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43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43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43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43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43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43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43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43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43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43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43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43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43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43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43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43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43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43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43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43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43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43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43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43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43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43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43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43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43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43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43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43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43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43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43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43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43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43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43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43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43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43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43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43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43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43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43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43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43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43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43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43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43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43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43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43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43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43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43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43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43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43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43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43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43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43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43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43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43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43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43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43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43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43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43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43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28" name="Google Shape;3428;p43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29" name="Google Shape;3429;p43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430" name="Google Shape;3430;p43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43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43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43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43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43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43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43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43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43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43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43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43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43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43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43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43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43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43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43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43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43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43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43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43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43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43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43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43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43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43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43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43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43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43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43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66" name="Google Shape;3466;p43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467" name="Google Shape;3467;p43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468" name="Google Shape;3468;p43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43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43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43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43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43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43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43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43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43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43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43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43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43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43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43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84" name="Google Shape;3484;p43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485" name="Google Shape;3485;p43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43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43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43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43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43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43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43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43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43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43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43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43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43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43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43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43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43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43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43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43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43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43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43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43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43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43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43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43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43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43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43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43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43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43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43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43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43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43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43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43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43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43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43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43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43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43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43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43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43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43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43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43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43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43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43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43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43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43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43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43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43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43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43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43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43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43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43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43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43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43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43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43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43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43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43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43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43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43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43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43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43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43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43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43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43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3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3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3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43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43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43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43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43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43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43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43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43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43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43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43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43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43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43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43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43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43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43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43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43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43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43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43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43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43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43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43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43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43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43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43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43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43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43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43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43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43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43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43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43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43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43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43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43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43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43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43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43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43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43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43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43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43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43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43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43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43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43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43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43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43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43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43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43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43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43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43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43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43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43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43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43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43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43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43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43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43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43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43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43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43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43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43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43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43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43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43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43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43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43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43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43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43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43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43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43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43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43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43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43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43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43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43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43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43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43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43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43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43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43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43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43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43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43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43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43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43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43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43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43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43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43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43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43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43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43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43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43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43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43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43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43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43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43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43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43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43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43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43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43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43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43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43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43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43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43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43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43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43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43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43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43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43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43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43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43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43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43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43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43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43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43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43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43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43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43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43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43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43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43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43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43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43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43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43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43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43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43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43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43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43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43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43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43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43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43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43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43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43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43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43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43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43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43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3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3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3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43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43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43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43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3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3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3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3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3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3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43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43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43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43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43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43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43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43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43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43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43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43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43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43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43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43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98" name="Google Shape;3798;p43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9" name="Google Shape;4419;p4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Иконки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4421" name="Google Shape;4421;p45"/>
          <p:cNvGrpSpPr/>
          <p:nvPr/>
        </p:nvGrpSpPr>
        <p:grpSpPr>
          <a:xfrm>
            <a:off x="1464938" y="2167205"/>
            <a:ext cx="230686" cy="202772"/>
            <a:chOff x="898875" y="244725"/>
            <a:chExt cx="481800" cy="423500"/>
          </a:xfrm>
          <a:solidFill>
            <a:schemeClr val="bg1"/>
          </a:solidFill>
        </p:grpSpPr>
        <p:sp>
          <p:nvSpPr>
            <p:cNvPr id="4422" name="Google Shape;4422;p45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3" name="Google Shape;4423;p45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45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45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45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7" name="Google Shape;4427;p45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28" name="Google Shape;4428;p45"/>
          <p:cNvGrpSpPr/>
          <p:nvPr/>
        </p:nvGrpSpPr>
        <p:grpSpPr>
          <a:xfrm>
            <a:off x="1763045" y="2153243"/>
            <a:ext cx="202760" cy="230698"/>
            <a:chOff x="1529350" y="258825"/>
            <a:chExt cx="423475" cy="481825"/>
          </a:xfrm>
          <a:solidFill>
            <a:schemeClr val="bg1"/>
          </a:solidFill>
        </p:grpSpPr>
        <p:sp>
          <p:nvSpPr>
            <p:cNvPr id="4429" name="Google Shape;4429;p45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45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1" name="Google Shape;4431;p45"/>
          <p:cNvGrpSpPr/>
          <p:nvPr/>
        </p:nvGrpSpPr>
        <p:grpSpPr>
          <a:xfrm>
            <a:off x="2030275" y="2207760"/>
            <a:ext cx="231811" cy="121663"/>
            <a:chOff x="2084325" y="363300"/>
            <a:chExt cx="484150" cy="254100"/>
          </a:xfrm>
          <a:solidFill>
            <a:schemeClr val="bg1"/>
          </a:solidFill>
        </p:grpSpPr>
        <p:sp>
          <p:nvSpPr>
            <p:cNvPr id="4432" name="Google Shape;4432;p45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3" name="Google Shape;4433;p45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4" name="Google Shape;4434;p45"/>
          <p:cNvGrpSpPr/>
          <p:nvPr/>
        </p:nvGrpSpPr>
        <p:grpSpPr>
          <a:xfrm>
            <a:off x="2335803" y="2153243"/>
            <a:ext cx="202760" cy="230698"/>
            <a:chOff x="2707500" y="249400"/>
            <a:chExt cx="423475" cy="481825"/>
          </a:xfrm>
          <a:solidFill>
            <a:schemeClr val="bg1"/>
          </a:solidFill>
        </p:grpSpPr>
        <p:sp>
          <p:nvSpPr>
            <p:cNvPr id="4435" name="Google Shape;4435;p45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6" name="Google Shape;4436;p45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7" name="Google Shape;4437;p45"/>
          <p:cNvGrpSpPr/>
          <p:nvPr/>
        </p:nvGrpSpPr>
        <p:grpSpPr>
          <a:xfrm>
            <a:off x="2617068" y="2153465"/>
            <a:ext cx="207668" cy="230255"/>
            <a:chOff x="3300325" y="249875"/>
            <a:chExt cx="433725" cy="480900"/>
          </a:xfrm>
          <a:solidFill>
            <a:schemeClr val="bg1"/>
          </a:solidFill>
        </p:grpSpPr>
        <p:sp>
          <p:nvSpPr>
            <p:cNvPr id="4438" name="Google Shape;4438;p45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9" name="Google Shape;4439;p45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0" name="Google Shape;4440;p45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45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2" name="Google Shape;4442;p45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45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44" name="Google Shape;4444;p45"/>
          <p:cNvGrpSpPr/>
          <p:nvPr/>
        </p:nvGrpSpPr>
        <p:grpSpPr>
          <a:xfrm>
            <a:off x="2881653" y="2153411"/>
            <a:ext cx="239603" cy="230363"/>
            <a:chOff x="3854700" y="249750"/>
            <a:chExt cx="500425" cy="481125"/>
          </a:xfrm>
          <a:solidFill>
            <a:schemeClr val="bg1"/>
          </a:solidFill>
        </p:grpSpPr>
        <p:sp>
          <p:nvSpPr>
            <p:cNvPr id="4445" name="Google Shape;4445;p45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6" name="Google Shape;4446;p45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7" name="Google Shape;4447;p45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8" name="Google Shape;4448;p45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9" name="Google Shape;4449;p45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45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1" name="Google Shape;4451;p45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2" name="Google Shape;4452;p45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3" name="Google Shape;4453;p45"/>
          <p:cNvGrpSpPr/>
          <p:nvPr/>
        </p:nvGrpSpPr>
        <p:grpSpPr>
          <a:xfrm>
            <a:off x="3165892" y="2153411"/>
            <a:ext cx="239603" cy="230363"/>
            <a:chOff x="4447550" y="249750"/>
            <a:chExt cx="500425" cy="481125"/>
          </a:xfrm>
          <a:solidFill>
            <a:schemeClr val="bg1"/>
          </a:solidFill>
        </p:grpSpPr>
        <p:sp>
          <p:nvSpPr>
            <p:cNvPr id="4454" name="Google Shape;4454;p45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5" name="Google Shape;4455;p45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6" name="Google Shape;4456;p45"/>
          <p:cNvGrpSpPr/>
          <p:nvPr/>
        </p:nvGrpSpPr>
        <p:grpSpPr>
          <a:xfrm>
            <a:off x="3457757" y="2153243"/>
            <a:ext cx="230698" cy="230698"/>
            <a:chOff x="5049725" y="249400"/>
            <a:chExt cx="481825" cy="481825"/>
          </a:xfrm>
          <a:solidFill>
            <a:schemeClr val="bg1"/>
          </a:solidFill>
        </p:grpSpPr>
        <p:sp>
          <p:nvSpPr>
            <p:cNvPr id="4457" name="Google Shape;4457;p45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45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9" name="Google Shape;4459;p45"/>
          <p:cNvGrpSpPr/>
          <p:nvPr/>
        </p:nvGrpSpPr>
        <p:grpSpPr>
          <a:xfrm>
            <a:off x="3739244" y="2153243"/>
            <a:ext cx="230698" cy="230698"/>
            <a:chOff x="5660400" y="238125"/>
            <a:chExt cx="481825" cy="481825"/>
          </a:xfrm>
          <a:solidFill>
            <a:schemeClr val="bg1"/>
          </a:solidFill>
        </p:grpSpPr>
        <p:sp>
          <p:nvSpPr>
            <p:cNvPr id="4460" name="Google Shape;4460;p45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45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2" name="Google Shape;4462;p45"/>
          <p:cNvGrpSpPr/>
          <p:nvPr/>
        </p:nvGrpSpPr>
        <p:grpSpPr>
          <a:xfrm>
            <a:off x="4022597" y="2153243"/>
            <a:ext cx="230698" cy="230698"/>
            <a:chOff x="6235400" y="249400"/>
            <a:chExt cx="481825" cy="481825"/>
          </a:xfrm>
          <a:solidFill>
            <a:schemeClr val="bg1"/>
          </a:solidFill>
        </p:grpSpPr>
        <p:sp>
          <p:nvSpPr>
            <p:cNvPr id="4463" name="Google Shape;4463;p45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45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45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45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45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8" name="Google Shape;4468;p45"/>
          <p:cNvGrpSpPr/>
          <p:nvPr/>
        </p:nvGrpSpPr>
        <p:grpSpPr>
          <a:xfrm>
            <a:off x="1464608" y="2455652"/>
            <a:ext cx="231344" cy="202724"/>
            <a:chOff x="899850" y="871450"/>
            <a:chExt cx="483175" cy="423400"/>
          </a:xfrm>
          <a:solidFill>
            <a:schemeClr val="bg1"/>
          </a:solidFill>
        </p:grpSpPr>
        <p:sp>
          <p:nvSpPr>
            <p:cNvPr id="4469" name="Google Shape;4469;p45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0" name="Google Shape;4470;p45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1" name="Google Shape;4471;p45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45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73" name="Google Shape;4473;p45"/>
          <p:cNvSpPr/>
          <p:nvPr/>
        </p:nvSpPr>
        <p:spPr>
          <a:xfrm>
            <a:off x="1761644" y="2441644"/>
            <a:ext cx="205501" cy="23069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474" name="Google Shape;4474;p45"/>
          <p:cNvGrpSpPr/>
          <p:nvPr/>
        </p:nvGrpSpPr>
        <p:grpSpPr>
          <a:xfrm>
            <a:off x="2030383" y="2441659"/>
            <a:ext cx="231596" cy="230710"/>
            <a:chOff x="2085450" y="842250"/>
            <a:chExt cx="483700" cy="481850"/>
          </a:xfrm>
          <a:solidFill>
            <a:schemeClr val="bg1"/>
          </a:solidFill>
        </p:grpSpPr>
        <p:sp>
          <p:nvSpPr>
            <p:cNvPr id="4475" name="Google Shape;4475;p45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45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45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78" name="Google Shape;4478;p45"/>
          <p:cNvGrpSpPr/>
          <p:nvPr/>
        </p:nvGrpSpPr>
        <p:grpSpPr>
          <a:xfrm>
            <a:off x="2321816" y="2441665"/>
            <a:ext cx="230734" cy="230698"/>
            <a:chOff x="2685825" y="840375"/>
            <a:chExt cx="481900" cy="481825"/>
          </a:xfrm>
          <a:solidFill>
            <a:schemeClr val="bg1"/>
          </a:solidFill>
        </p:grpSpPr>
        <p:sp>
          <p:nvSpPr>
            <p:cNvPr id="4479" name="Google Shape;4479;p45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0" name="Google Shape;4480;p45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81" name="Google Shape;4481;p45"/>
          <p:cNvGrpSpPr/>
          <p:nvPr/>
        </p:nvGrpSpPr>
        <p:grpSpPr>
          <a:xfrm>
            <a:off x="2601752" y="2441449"/>
            <a:ext cx="238299" cy="231129"/>
            <a:chOff x="3270675" y="841800"/>
            <a:chExt cx="497700" cy="482725"/>
          </a:xfrm>
          <a:solidFill>
            <a:schemeClr val="bg1"/>
          </a:solidFill>
        </p:grpSpPr>
        <p:sp>
          <p:nvSpPr>
            <p:cNvPr id="4482" name="Google Shape;4482;p45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3" name="Google Shape;4483;p45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4" name="Google Shape;4484;p45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85" name="Google Shape;4485;p45"/>
          <p:cNvSpPr/>
          <p:nvPr/>
        </p:nvSpPr>
        <p:spPr>
          <a:xfrm>
            <a:off x="2886029" y="2448849"/>
            <a:ext cx="230698" cy="216286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486" name="Google Shape;4486;p45"/>
          <p:cNvGrpSpPr/>
          <p:nvPr/>
        </p:nvGrpSpPr>
        <p:grpSpPr>
          <a:xfrm>
            <a:off x="3170346" y="2455634"/>
            <a:ext cx="230698" cy="202760"/>
            <a:chOff x="4467200" y="877100"/>
            <a:chExt cx="481825" cy="423475"/>
          </a:xfrm>
          <a:solidFill>
            <a:schemeClr val="bg1"/>
          </a:solidFill>
        </p:grpSpPr>
        <p:sp>
          <p:nvSpPr>
            <p:cNvPr id="4487" name="Google Shape;4487;p45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45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45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0" name="Google Shape;4490;p45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1" name="Google Shape;4491;p45"/>
          <p:cNvGrpSpPr/>
          <p:nvPr/>
        </p:nvGrpSpPr>
        <p:grpSpPr>
          <a:xfrm>
            <a:off x="3452478" y="2441659"/>
            <a:ext cx="241255" cy="230710"/>
            <a:chOff x="5045500" y="842250"/>
            <a:chExt cx="503875" cy="481850"/>
          </a:xfrm>
          <a:solidFill>
            <a:schemeClr val="bg1"/>
          </a:solidFill>
        </p:grpSpPr>
        <p:sp>
          <p:nvSpPr>
            <p:cNvPr id="4492" name="Google Shape;4492;p45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3" name="Google Shape;4493;p45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4" name="Google Shape;4494;p45"/>
          <p:cNvGrpSpPr/>
          <p:nvPr/>
        </p:nvGrpSpPr>
        <p:grpSpPr>
          <a:xfrm>
            <a:off x="3740022" y="2459488"/>
            <a:ext cx="229142" cy="195051"/>
            <a:chOff x="5645200" y="879425"/>
            <a:chExt cx="478575" cy="407375"/>
          </a:xfrm>
          <a:solidFill>
            <a:schemeClr val="bg1"/>
          </a:solidFill>
        </p:grpSpPr>
        <p:sp>
          <p:nvSpPr>
            <p:cNvPr id="4495" name="Google Shape;4495;p45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45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7" name="Google Shape;4497;p45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8" name="Google Shape;4498;p45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45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45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01" name="Google Shape;4501;p45"/>
          <p:cNvGrpSpPr/>
          <p:nvPr/>
        </p:nvGrpSpPr>
        <p:grpSpPr>
          <a:xfrm>
            <a:off x="4036560" y="2441665"/>
            <a:ext cx="202772" cy="230698"/>
            <a:chOff x="6264525" y="842250"/>
            <a:chExt cx="423500" cy="481825"/>
          </a:xfrm>
          <a:solidFill>
            <a:schemeClr val="bg1"/>
          </a:solidFill>
        </p:grpSpPr>
        <p:sp>
          <p:nvSpPr>
            <p:cNvPr id="4502" name="Google Shape;4502;p45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45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4" name="Google Shape;4504;p45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5" name="Google Shape;4505;p45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45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7" name="Google Shape;4507;p45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8" name="Google Shape;4508;p45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09" name="Google Shape;4509;p45"/>
          <p:cNvGrpSpPr/>
          <p:nvPr/>
        </p:nvGrpSpPr>
        <p:grpSpPr>
          <a:xfrm>
            <a:off x="1464932" y="2723636"/>
            <a:ext cx="230698" cy="230698"/>
            <a:chOff x="900750" y="1436075"/>
            <a:chExt cx="481825" cy="481825"/>
          </a:xfrm>
          <a:solidFill>
            <a:schemeClr val="bg1"/>
          </a:solidFill>
        </p:grpSpPr>
        <p:sp>
          <p:nvSpPr>
            <p:cNvPr id="4510" name="Google Shape;4510;p45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1" name="Google Shape;4511;p45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2" name="Google Shape;4512;p45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45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14" name="Google Shape;4514;p45"/>
          <p:cNvGrpSpPr/>
          <p:nvPr/>
        </p:nvGrpSpPr>
        <p:grpSpPr>
          <a:xfrm>
            <a:off x="1749075" y="2764633"/>
            <a:ext cx="230698" cy="148703"/>
            <a:chOff x="1492675" y="1520750"/>
            <a:chExt cx="481825" cy="310575"/>
          </a:xfrm>
          <a:solidFill>
            <a:schemeClr val="bg1"/>
          </a:solidFill>
        </p:grpSpPr>
        <p:sp>
          <p:nvSpPr>
            <p:cNvPr id="4515" name="Google Shape;4515;p45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6" name="Google Shape;4516;p45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17" name="Google Shape;4517;p45"/>
          <p:cNvGrpSpPr/>
          <p:nvPr/>
        </p:nvGrpSpPr>
        <p:grpSpPr>
          <a:xfrm>
            <a:off x="2026384" y="2723624"/>
            <a:ext cx="239592" cy="230722"/>
            <a:chOff x="2071000" y="1435025"/>
            <a:chExt cx="500400" cy="481875"/>
          </a:xfrm>
          <a:solidFill>
            <a:schemeClr val="bg1"/>
          </a:solidFill>
        </p:grpSpPr>
        <p:sp>
          <p:nvSpPr>
            <p:cNvPr id="4518" name="Google Shape;4518;p45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9" name="Google Shape;4519;p45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0" name="Google Shape;4520;p45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1" name="Google Shape;4521;p45"/>
          <p:cNvGrpSpPr/>
          <p:nvPr/>
        </p:nvGrpSpPr>
        <p:grpSpPr>
          <a:xfrm>
            <a:off x="2317543" y="2737791"/>
            <a:ext cx="239280" cy="202389"/>
            <a:chOff x="2678350" y="1464650"/>
            <a:chExt cx="499750" cy="422700"/>
          </a:xfrm>
          <a:solidFill>
            <a:schemeClr val="bg1"/>
          </a:solidFill>
        </p:grpSpPr>
        <p:sp>
          <p:nvSpPr>
            <p:cNvPr id="4522" name="Google Shape;4522;p45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3" name="Google Shape;4523;p45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4" name="Google Shape;4524;p45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5" name="Google Shape;4525;p45"/>
          <p:cNvGrpSpPr/>
          <p:nvPr/>
        </p:nvGrpSpPr>
        <p:grpSpPr>
          <a:xfrm>
            <a:off x="2605553" y="2723636"/>
            <a:ext cx="230698" cy="230698"/>
            <a:chOff x="3271200" y="1435075"/>
            <a:chExt cx="481825" cy="481825"/>
          </a:xfrm>
          <a:solidFill>
            <a:schemeClr val="bg1"/>
          </a:solidFill>
        </p:grpSpPr>
        <p:sp>
          <p:nvSpPr>
            <p:cNvPr id="4526" name="Google Shape;4526;p45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7" name="Google Shape;4527;p45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8" name="Google Shape;4528;p45"/>
          <p:cNvGrpSpPr/>
          <p:nvPr/>
        </p:nvGrpSpPr>
        <p:grpSpPr>
          <a:xfrm>
            <a:off x="2884681" y="2723624"/>
            <a:ext cx="233547" cy="230722"/>
            <a:chOff x="3858100" y="1435075"/>
            <a:chExt cx="487775" cy="481875"/>
          </a:xfrm>
          <a:solidFill>
            <a:schemeClr val="bg1"/>
          </a:solidFill>
        </p:grpSpPr>
        <p:sp>
          <p:nvSpPr>
            <p:cNvPr id="4529" name="Google Shape;4529;p45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0" name="Google Shape;4530;p45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1" name="Google Shape;4531;p45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2" name="Google Shape;4532;p45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3" name="Google Shape;4533;p45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34" name="Google Shape;4534;p45"/>
          <p:cNvGrpSpPr/>
          <p:nvPr/>
        </p:nvGrpSpPr>
        <p:grpSpPr>
          <a:xfrm>
            <a:off x="3170345" y="2723636"/>
            <a:ext cx="230698" cy="230698"/>
            <a:chOff x="4456875" y="1435075"/>
            <a:chExt cx="481825" cy="481825"/>
          </a:xfrm>
          <a:solidFill>
            <a:schemeClr val="bg1"/>
          </a:solidFill>
        </p:grpSpPr>
        <p:sp>
          <p:nvSpPr>
            <p:cNvPr id="4535" name="Google Shape;4535;p45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6" name="Google Shape;4536;p45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7" name="Google Shape;4537;p45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8" name="Google Shape;4538;p45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9" name="Google Shape;4539;p45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0" name="Google Shape;4540;p45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1" name="Google Shape;4541;p45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2" name="Google Shape;4542;p45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3" name="Google Shape;4543;p45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4" name="Google Shape;4544;p45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5" name="Google Shape;4545;p45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6" name="Google Shape;4546;p45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7" name="Google Shape;4547;p45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8" name="Google Shape;4548;p45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9" name="Google Shape;4549;p45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0" name="Google Shape;4550;p45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1" name="Google Shape;4551;p45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2" name="Google Shape;4552;p45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3" name="Google Shape;4553;p45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54" name="Google Shape;4554;p45"/>
          <p:cNvGrpSpPr/>
          <p:nvPr/>
        </p:nvGrpSpPr>
        <p:grpSpPr>
          <a:xfrm>
            <a:off x="3456626" y="2723630"/>
            <a:ext cx="232960" cy="230710"/>
            <a:chOff x="5049725" y="1435050"/>
            <a:chExt cx="486550" cy="481850"/>
          </a:xfrm>
          <a:solidFill>
            <a:schemeClr val="bg1"/>
          </a:solidFill>
        </p:grpSpPr>
        <p:sp>
          <p:nvSpPr>
            <p:cNvPr id="4555" name="Google Shape;4555;p45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6" name="Google Shape;4556;p45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7" name="Google Shape;4557;p45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8" name="Google Shape;4558;p45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59" name="Google Shape;4559;p45"/>
          <p:cNvGrpSpPr/>
          <p:nvPr/>
        </p:nvGrpSpPr>
        <p:grpSpPr>
          <a:xfrm>
            <a:off x="3739208" y="2723636"/>
            <a:ext cx="230770" cy="230698"/>
            <a:chOff x="5642475" y="1435075"/>
            <a:chExt cx="481975" cy="481825"/>
          </a:xfrm>
          <a:solidFill>
            <a:schemeClr val="bg1"/>
          </a:solidFill>
        </p:grpSpPr>
        <p:sp>
          <p:nvSpPr>
            <p:cNvPr id="4560" name="Google Shape;4560;p45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1" name="Google Shape;4561;p45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2" name="Google Shape;4562;p45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63" name="Google Shape;4563;p45"/>
          <p:cNvGrpSpPr/>
          <p:nvPr/>
        </p:nvGrpSpPr>
        <p:grpSpPr>
          <a:xfrm>
            <a:off x="4021065" y="2723630"/>
            <a:ext cx="233762" cy="230710"/>
            <a:chOff x="6232000" y="1435050"/>
            <a:chExt cx="488225" cy="481850"/>
          </a:xfrm>
          <a:solidFill>
            <a:schemeClr val="bg1"/>
          </a:solidFill>
        </p:grpSpPr>
        <p:sp>
          <p:nvSpPr>
            <p:cNvPr id="4564" name="Google Shape;4564;p45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5" name="Google Shape;4565;p45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6" name="Google Shape;4566;p45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7" name="Google Shape;4567;p45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8" name="Google Shape;4568;p45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69" name="Google Shape;4569;p45"/>
          <p:cNvGrpSpPr/>
          <p:nvPr/>
        </p:nvGrpSpPr>
        <p:grpSpPr>
          <a:xfrm>
            <a:off x="1478302" y="3004925"/>
            <a:ext cx="203957" cy="229704"/>
            <a:chOff x="924450" y="2028975"/>
            <a:chExt cx="425975" cy="479750"/>
          </a:xfrm>
          <a:solidFill>
            <a:schemeClr val="bg1"/>
          </a:solidFill>
        </p:grpSpPr>
        <p:sp>
          <p:nvSpPr>
            <p:cNvPr id="4570" name="Google Shape;4570;p45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1" name="Google Shape;4571;p45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2" name="Google Shape;4572;p45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73" name="Google Shape;4573;p45"/>
          <p:cNvGrpSpPr/>
          <p:nvPr/>
        </p:nvGrpSpPr>
        <p:grpSpPr>
          <a:xfrm>
            <a:off x="2030813" y="3018391"/>
            <a:ext cx="230734" cy="202772"/>
            <a:chOff x="2085450" y="2057100"/>
            <a:chExt cx="481900" cy="423500"/>
          </a:xfrm>
          <a:solidFill>
            <a:schemeClr val="bg1"/>
          </a:solidFill>
        </p:grpSpPr>
        <p:sp>
          <p:nvSpPr>
            <p:cNvPr id="4574" name="Google Shape;4574;p45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5" name="Google Shape;4575;p45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6" name="Google Shape;4576;p45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77" name="Google Shape;4577;p45"/>
          <p:cNvGrpSpPr/>
          <p:nvPr/>
        </p:nvGrpSpPr>
        <p:grpSpPr>
          <a:xfrm>
            <a:off x="2321816" y="3034198"/>
            <a:ext cx="230734" cy="171159"/>
            <a:chOff x="2678275" y="2090100"/>
            <a:chExt cx="481900" cy="357475"/>
          </a:xfrm>
          <a:solidFill>
            <a:schemeClr val="bg1"/>
          </a:solidFill>
        </p:grpSpPr>
        <p:sp>
          <p:nvSpPr>
            <p:cNvPr id="4578" name="Google Shape;4578;p45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9" name="Google Shape;4579;p45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0" name="Google Shape;4580;p45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1" name="Google Shape;4581;p45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2" name="Google Shape;4582;p45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83" name="Google Shape;4583;p45"/>
          <p:cNvGrpSpPr/>
          <p:nvPr/>
        </p:nvGrpSpPr>
        <p:grpSpPr>
          <a:xfrm>
            <a:off x="2646323" y="3042493"/>
            <a:ext cx="149158" cy="154569"/>
            <a:chOff x="3357325" y="2093500"/>
            <a:chExt cx="311525" cy="322825"/>
          </a:xfrm>
          <a:solidFill>
            <a:schemeClr val="bg1"/>
          </a:solidFill>
        </p:grpSpPr>
        <p:sp>
          <p:nvSpPr>
            <p:cNvPr id="4584" name="Google Shape;4584;p45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5" name="Google Shape;4585;p45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6" name="Google Shape;4586;p45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587" name="Google Shape;4587;p45"/>
          <p:cNvSpPr/>
          <p:nvPr/>
        </p:nvSpPr>
        <p:spPr>
          <a:xfrm>
            <a:off x="2887926" y="3012344"/>
            <a:ext cx="226903" cy="214766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588" name="Google Shape;4588;p45"/>
          <p:cNvGrpSpPr/>
          <p:nvPr/>
        </p:nvGrpSpPr>
        <p:grpSpPr>
          <a:xfrm>
            <a:off x="3186385" y="3004428"/>
            <a:ext cx="198618" cy="230698"/>
            <a:chOff x="4492800" y="2027925"/>
            <a:chExt cx="414825" cy="481825"/>
          </a:xfrm>
          <a:solidFill>
            <a:schemeClr val="bg1"/>
          </a:solidFill>
        </p:grpSpPr>
        <p:sp>
          <p:nvSpPr>
            <p:cNvPr id="4589" name="Google Shape;4589;p45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0" name="Google Shape;4590;p45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91" name="Google Shape;4591;p45"/>
          <p:cNvGrpSpPr/>
          <p:nvPr/>
        </p:nvGrpSpPr>
        <p:grpSpPr>
          <a:xfrm>
            <a:off x="3457775" y="3004423"/>
            <a:ext cx="230662" cy="230710"/>
            <a:chOff x="5049725" y="2027900"/>
            <a:chExt cx="481750" cy="481850"/>
          </a:xfrm>
          <a:solidFill>
            <a:schemeClr val="bg1"/>
          </a:solidFill>
        </p:grpSpPr>
        <p:sp>
          <p:nvSpPr>
            <p:cNvPr id="4592" name="Google Shape;4592;p45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3" name="Google Shape;4593;p45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4" name="Google Shape;4594;p45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5" name="Google Shape;4595;p45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6" name="Google Shape;4596;p45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7" name="Google Shape;4597;p45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8" name="Google Shape;4598;p45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9" name="Google Shape;4599;p45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0" name="Google Shape;4600;p45"/>
          <p:cNvGrpSpPr/>
          <p:nvPr/>
        </p:nvGrpSpPr>
        <p:grpSpPr>
          <a:xfrm>
            <a:off x="3779828" y="3004482"/>
            <a:ext cx="149529" cy="230590"/>
            <a:chOff x="5726350" y="2028150"/>
            <a:chExt cx="312300" cy="481600"/>
          </a:xfrm>
          <a:solidFill>
            <a:schemeClr val="bg1"/>
          </a:solidFill>
        </p:grpSpPr>
        <p:sp>
          <p:nvSpPr>
            <p:cNvPr id="4601" name="Google Shape;4601;p45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2" name="Google Shape;4602;p45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3" name="Google Shape;4603;p45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4" name="Google Shape;4604;p45"/>
          <p:cNvGrpSpPr/>
          <p:nvPr/>
        </p:nvGrpSpPr>
        <p:grpSpPr>
          <a:xfrm>
            <a:off x="4024764" y="3006595"/>
            <a:ext cx="226365" cy="226365"/>
            <a:chOff x="6239925" y="2032450"/>
            <a:chExt cx="472775" cy="472775"/>
          </a:xfrm>
          <a:solidFill>
            <a:schemeClr val="bg1"/>
          </a:solidFill>
        </p:grpSpPr>
        <p:sp>
          <p:nvSpPr>
            <p:cNvPr id="4605" name="Google Shape;4605;p45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6" name="Google Shape;4606;p45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7" name="Google Shape;4607;p45"/>
          <p:cNvGrpSpPr/>
          <p:nvPr/>
        </p:nvGrpSpPr>
        <p:grpSpPr>
          <a:xfrm>
            <a:off x="4330172" y="2205605"/>
            <a:ext cx="227562" cy="126092"/>
            <a:chOff x="903075" y="2730000"/>
            <a:chExt cx="475275" cy="263350"/>
          </a:xfrm>
          <a:solidFill>
            <a:schemeClr val="bg1"/>
          </a:solidFill>
        </p:grpSpPr>
        <p:sp>
          <p:nvSpPr>
            <p:cNvPr id="4608" name="Google Shape;4608;p45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9" name="Google Shape;4609;p45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0" name="Google Shape;4610;p45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11" name="Google Shape;4611;p45"/>
          <p:cNvGrpSpPr/>
          <p:nvPr/>
        </p:nvGrpSpPr>
        <p:grpSpPr>
          <a:xfrm>
            <a:off x="1749075" y="3004428"/>
            <a:ext cx="230698" cy="230698"/>
            <a:chOff x="1492675" y="2027925"/>
            <a:chExt cx="481825" cy="481825"/>
          </a:xfrm>
          <a:solidFill>
            <a:schemeClr val="bg1"/>
          </a:solidFill>
        </p:grpSpPr>
        <p:sp>
          <p:nvSpPr>
            <p:cNvPr id="4612" name="Google Shape;4612;p45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3" name="Google Shape;4613;p45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4" name="Google Shape;4614;p45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5" name="Google Shape;4615;p45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6" name="Google Shape;4616;p45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17" name="Google Shape;4617;p45"/>
          <p:cNvGrpSpPr/>
          <p:nvPr/>
        </p:nvGrpSpPr>
        <p:grpSpPr>
          <a:xfrm>
            <a:off x="4623101" y="2153302"/>
            <a:ext cx="230698" cy="230698"/>
            <a:chOff x="1492675" y="2620775"/>
            <a:chExt cx="481825" cy="481825"/>
          </a:xfrm>
          <a:solidFill>
            <a:schemeClr val="bg1"/>
          </a:solidFill>
        </p:grpSpPr>
        <p:sp>
          <p:nvSpPr>
            <p:cNvPr id="4618" name="Google Shape;4618;p45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9" name="Google Shape;4619;p45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20" name="Google Shape;4620;p45"/>
          <p:cNvSpPr/>
          <p:nvPr/>
        </p:nvSpPr>
        <p:spPr>
          <a:xfrm>
            <a:off x="4895078" y="2153237"/>
            <a:ext cx="239711" cy="23069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21" name="Google Shape;4621;p45"/>
          <p:cNvGrpSpPr/>
          <p:nvPr/>
        </p:nvGrpSpPr>
        <p:grpSpPr>
          <a:xfrm>
            <a:off x="5183268" y="2164171"/>
            <a:ext cx="226843" cy="208960"/>
            <a:chOff x="2682350" y="2643425"/>
            <a:chExt cx="473775" cy="436425"/>
          </a:xfrm>
          <a:solidFill>
            <a:schemeClr val="bg1"/>
          </a:solidFill>
        </p:grpSpPr>
        <p:sp>
          <p:nvSpPr>
            <p:cNvPr id="4622" name="Google Shape;4622;p45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3" name="Google Shape;4623;p45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4" name="Google Shape;4624;p45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5" name="Google Shape;4625;p45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6" name="Google Shape;4626;p45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7" name="Google Shape;4627;p45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8" name="Google Shape;4628;p45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29" name="Google Shape;4629;p45"/>
          <p:cNvGrpSpPr/>
          <p:nvPr/>
        </p:nvGrpSpPr>
        <p:grpSpPr>
          <a:xfrm>
            <a:off x="5499808" y="2153302"/>
            <a:ext cx="162205" cy="230698"/>
            <a:chOff x="3342725" y="2620775"/>
            <a:chExt cx="338775" cy="481825"/>
          </a:xfrm>
          <a:solidFill>
            <a:schemeClr val="bg1"/>
          </a:solidFill>
        </p:grpSpPr>
        <p:sp>
          <p:nvSpPr>
            <p:cNvPr id="4630" name="Google Shape;4630;p45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1" name="Google Shape;4631;p45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2" name="Google Shape;4632;p45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33" name="Google Shape;4633;p45"/>
          <p:cNvGrpSpPr/>
          <p:nvPr/>
        </p:nvGrpSpPr>
        <p:grpSpPr>
          <a:xfrm>
            <a:off x="5767565" y="2153302"/>
            <a:ext cx="189246" cy="230698"/>
            <a:chOff x="3907325" y="2620775"/>
            <a:chExt cx="395250" cy="481825"/>
          </a:xfrm>
          <a:solidFill>
            <a:schemeClr val="bg1"/>
          </a:solidFill>
        </p:grpSpPr>
        <p:sp>
          <p:nvSpPr>
            <p:cNvPr id="4634" name="Google Shape;4634;p45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5" name="Google Shape;4635;p45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6" name="Google Shape;4636;p45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7" name="Google Shape;4637;p45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38" name="Google Shape;4638;p45"/>
          <p:cNvGrpSpPr/>
          <p:nvPr/>
        </p:nvGrpSpPr>
        <p:grpSpPr>
          <a:xfrm>
            <a:off x="6034939" y="2160514"/>
            <a:ext cx="230698" cy="216274"/>
            <a:chOff x="4456875" y="2635825"/>
            <a:chExt cx="481825" cy="451700"/>
          </a:xfrm>
          <a:solidFill>
            <a:schemeClr val="bg1"/>
          </a:solidFill>
        </p:grpSpPr>
        <p:sp>
          <p:nvSpPr>
            <p:cNvPr id="4639" name="Google Shape;4639;p45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0" name="Google Shape;4640;p45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1" name="Google Shape;4641;p45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2" name="Google Shape;4642;p45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3" name="Google Shape;4643;p45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4" name="Google Shape;4644;p45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45" name="Google Shape;4645;p45"/>
          <p:cNvGrpSpPr/>
          <p:nvPr/>
        </p:nvGrpSpPr>
        <p:grpSpPr>
          <a:xfrm>
            <a:off x="6323895" y="2160514"/>
            <a:ext cx="230698" cy="216274"/>
            <a:chOff x="5049725" y="2635825"/>
            <a:chExt cx="481825" cy="451700"/>
          </a:xfrm>
          <a:solidFill>
            <a:schemeClr val="bg1"/>
          </a:solidFill>
        </p:grpSpPr>
        <p:sp>
          <p:nvSpPr>
            <p:cNvPr id="4646" name="Google Shape;4646;p45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7" name="Google Shape;4647;p45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8" name="Google Shape;4648;p45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49" name="Google Shape;4649;p45"/>
          <p:cNvGrpSpPr/>
          <p:nvPr/>
        </p:nvGrpSpPr>
        <p:grpSpPr>
          <a:xfrm>
            <a:off x="6604855" y="2153601"/>
            <a:ext cx="230231" cy="230099"/>
            <a:chOff x="5643000" y="2621375"/>
            <a:chExt cx="480850" cy="480575"/>
          </a:xfrm>
          <a:solidFill>
            <a:schemeClr val="bg1"/>
          </a:solidFill>
        </p:grpSpPr>
        <p:sp>
          <p:nvSpPr>
            <p:cNvPr id="4650" name="Google Shape;4650;p45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1" name="Google Shape;4651;p45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2" name="Google Shape;4652;p45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3" name="Google Shape;4653;p45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4" name="Google Shape;4654;p45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5" name="Google Shape;4655;p45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6" name="Google Shape;4656;p45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57" name="Google Shape;4657;p45"/>
          <p:cNvGrpSpPr/>
          <p:nvPr/>
        </p:nvGrpSpPr>
        <p:grpSpPr>
          <a:xfrm>
            <a:off x="6890046" y="2153302"/>
            <a:ext cx="230770" cy="230698"/>
            <a:chOff x="6235250" y="2620775"/>
            <a:chExt cx="481975" cy="481825"/>
          </a:xfrm>
          <a:solidFill>
            <a:schemeClr val="bg1"/>
          </a:solidFill>
        </p:grpSpPr>
        <p:sp>
          <p:nvSpPr>
            <p:cNvPr id="4658" name="Google Shape;4658;p45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9" name="Google Shape;4659;p45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0" name="Google Shape;4660;p45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1" name="Google Shape;4661;p45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2" name="Google Shape;4662;p45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63" name="Google Shape;4663;p45"/>
          <p:cNvSpPr/>
          <p:nvPr/>
        </p:nvSpPr>
        <p:spPr>
          <a:xfrm>
            <a:off x="4326623" y="2448089"/>
            <a:ext cx="234624" cy="217806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64" name="Google Shape;4664;p45"/>
          <p:cNvGrpSpPr/>
          <p:nvPr/>
        </p:nvGrpSpPr>
        <p:grpSpPr>
          <a:xfrm>
            <a:off x="4622474" y="2441724"/>
            <a:ext cx="231955" cy="230698"/>
            <a:chOff x="1535000" y="3223325"/>
            <a:chExt cx="484450" cy="481825"/>
          </a:xfrm>
          <a:solidFill>
            <a:schemeClr val="bg1"/>
          </a:solidFill>
        </p:grpSpPr>
        <p:sp>
          <p:nvSpPr>
            <p:cNvPr id="4665" name="Google Shape;4665;p45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6" name="Google Shape;4666;p45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7" name="Google Shape;4667;p45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68" name="Google Shape;4668;p45"/>
          <p:cNvGrpSpPr/>
          <p:nvPr/>
        </p:nvGrpSpPr>
        <p:grpSpPr>
          <a:xfrm>
            <a:off x="4899627" y="2465729"/>
            <a:ext cx="230698" cy="182686"/>
            <a:chOff x="2085525" y="3263750"/>
            <a:chExt cx="481825" cy="381550"/>
          </a:xfrm>
          <a:solidFill>
            <a:schemeClr val="bg1"/>
          </a:solidFill>
        </p:grpSpPr>
        <p:sp>
          <p:nvSpPr>
            <p:cNvPr id="4669" name="Google Shape;4669;p45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0" name="Google Shape;4670;p45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71" name="Google Shape;4671;p45"/>
          <p:cNvSpPr/>
          <p:nvPr/>
        </p:nvSpPr>
        <p:spPr>
          <a:xfrm>
            <a:off x="5181287" y="2487528"/>
            <a:ext cx="230698" cy="138924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72" name="Google Shape;4672;p45"/>
          <p:cNvGrpSpPr/>
          <p:nvPr/>
        </p:nvGrpSpPr>
        <p:grpSpPr>
          <a:xfrm>
            <a:off x="5465239" y="2441717"/>
            <a:ext cx="231344" cy="230710"/>
            <a:chOff x="3270450" y="3213625"/>
            <a:chExt cx="483175" cy="481850"/>
          </a:xfrm>
          <a:solidFill>
            <a:schemeClr val="bg1"/>
          </a:solidFill>
        </p:grpSpPr>
        <p:sp>
          <p:nvSpPr>
            <p:cNvPr id="4673" name="Google Shape;4673;p45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4" name="Google Shape;4674;p45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75" name="Google Shape;4675;p45"/>
          <p:cNvGrpSpPr/>
          <p:nvPr/>
        </p:nvGrpSpPr>
        <p:grpSpPr>
          <a:xfrm>
            <a:off x="5804750" y="2441723"/>
            <a:ext cx="114876" cy="230698"/>
            <a:chOff x="3984950" y="3213600"/>
            <a:chExt cx="239925" cy="481825"/>
          </a:xfrm>
          <a:solidFill>
            <a:schemeClr val="bg1"/>
          </a:solidFill>
        </p:grpSpPr>
        <p:sp>
          <p:nvSpPr>
            <p:cNvPr id="4676" name="Google Shape;4676;p45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7" name="Google Shape;4677;p45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78" name="Google Shape;4678;p45"/>
          <p:cNvSpPr/>
          <p:nvPr/>
        </p:nvSpPr>
        <p:spPr>
          <a:xfrm>
            <a:off x="6034832" y="2441644"/>
            <a:ext cx="230734" cy="230698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679" name="Google Shape;4679;p45"/>
          <p:cNvSpPr/>
          <p:nvPr/>
        </p:nvSpPr>
        <p:spPr>
          <a:xfrm>
            <a:off x="6323794" y="2455145"/>
            <a:ext cx="230698" cy="203693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80" name="Google Shape;4680;p45"/>
          <p:cNvGrpSpPr/>
          <p:nvPr/>
        </p:nvGrpSpPr>
        <p:grpSpPr>
          <a:xfrm>
            <a:off x="6599193" y="2461911"/>
            <a:ext cx="241555" cy="190323"/>
            <a:chOff x="5629975" y="3255775"/>
            <a:chExt cx="504500" cy="397500"/>
          </a:xfrm>
          <a:solidFill>
            <a:schemeClr val="bg1"/>
          </a:solidFill>
        </p:grpSpPr>
        <p:sp>
          <p:nvSpPr>
            <p:cNvPr id="4681" name="Google Shape;4681;p45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2" name="Google Shape;4682;p45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3" name="Google Shape;4683;p45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4" name="Google Shape;4684;p45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5" name="Google Shape;4685;p45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86" name="Google Shape;4686;p45"/>
          <p:cNvGrpSpPr/>
          <p:nvPr/>
        </p:nvGrpSpPr>
        <p:grpSpPr>
          <a:xfrm>
            <a:off x="6889741" y="2461983"/>
            <a:ext cx="231380" cy="190179"/>
            <a:chOff x="6234950" y="3255925"/>
            <a:chExt cx="483250" cy="397200"/>
          </a:xfrm>
          <a:solidFill>
            <a:schemeClr val="bg1"/>
          </a:solidFill>
        </p:grpSpPr>
        <p:sp>
          <p:nvSpPr>
            <p:cNvPr id="4687" name="Google Shape;4687;p45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8" name="Google Shape;4688;p45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9" name="Google Shape;4689;p45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0" name="Google Shape;4690;p45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1" name="Google Shape;4691;p45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2" name="Google Shape;4692;p45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93" name="Google Shape;4693;p45"/>
          <p:cNvGrpSpPr/>
          <p:nvPr/>
        </p:nvGrpSpPr>
        <p:grpSpPr>
          <a:xfrm>
            <a:off x="4335816" y="2723695"/>
            <a:ext cx="216274" cy="230698"/>
            <a:chOff x="914900" y="3806450"/>
            <a:chExt cx="451700" cy="481825"/>
          </a:xfrm>
          <a:solidFill>
            <a:schemeClr val="bg1"/>
          </a:solidFill>
        </p:grpSpPr>
        <p:sp>
          <p:nvSpPr>
            <p:cNvPr id="4694" name="Google Shape;4694;p45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5" name="Google Shape;4695;p45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6" name="Google Shape;4696;p45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7" name="Google Shape;4697;p45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8" name="Google Shape;4698;p45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99" name="Google Shape;4699;p45"/>
          <p:cNvGrpSpPr/>
          <p:nvPr/>
        </p:nvGrpSpPr>
        <p:grpSpPr>
          <a:xfrm>
            <a:off x="4620689" y="2723569"/>
            <a:ext cx="235522" cy="230949"/>
            <a:chOff x="1490050" y="3805975"/>
            <a:chExt cx="491900" cy="482350"/>
          </a:xfrm>
          <a:solidFill>
            <a:schemeClr val="bg1"/>
          </a:solidFill>
        </p:grpSpPr>
        <p:sp>
          <p:nvSpPr>
            <p:cNvPr id="4700" name="Google Shape;4700;p45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1" name="Google Shape;4701;p45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2" name="Google Shape;4702;p45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3" name="Google Shape;4703;p45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04" name="Google Shape;4704;p45"/>
          <p:cNvGrpSpPr/>
          <p:nvPr/>
        </p:nvGrpSpPr>
        <p:grpSpPr>
          <a:xfrm>
            <a:off x="4908927" y="2723695"/>
            <a:ext cx="212096" cy="230698"/>
            <a:chOff x="2104275" y="3806450"/>
            <a:chExt cx="442975" cy="481825"/>
          </a:xfrm>
          <a:solidFill>
            <a:schemeClr val="bg1"/>
          </a:solidFill>
        </p:grpSpPr>
        <p:sp>
          <p:nvSpPr>
            <p:cNvPr id="4705" name="Google Shape;4705;p45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6" name="Google Shape;4706;p45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07" name="Google Shape;4707;p45"/>
          <p:cNvGrpSpPr/>
          <p:nvPr/>
        </p:nvGrpSpPr>
        <p:grpSpPr>
          <a:xfrm>
            <a:off x="5196925" y="2723695"/>
            <a:ext cx="199528" cy="230698"/>
            <a:chOff x="2710875" y="3806450"/>
            <a:chExt cx="416725" cy="481825"/>
          </a:xfrm>
          <a:solidFill>
            <a:schemeClr val="bg1"/>
          </a:solidFill>
        </p:grpSpPr>
        <p:sp>
          <p:nvSpPr>
            <p:cNvPr id="4708" name="Google Shape;4708;p45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9" name="Google Shape;4709;p45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0" name="Google Shape;4710;p45"/>
          <p:cNvGrpSpPr/>
          <p:nvPr/>
        </p:nvGrpSpPr>
        <p:grpSpPr>
          <a:xfrm>
            <a:off x="5465562" y="2751196"/>
            <a:ext cx="230698" cy="175696"/>
            <a:chOff x="3271200" y="3863875"/>
            <a:chExt cx="481825" cy="366950"/>
          </a:xfrm>
          <a:solidFill>
            <a:schemeClr val="bg1"/>
          </a:solidFill>
        </p:grpSpPr>
        <p:sp>
          <p:nvSpPr>
            <p:cNvPr id="4711" name="Google Shape;4711;p45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2" name="Google Shape;4712;p45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3" name="Google Shape;4713;p45"/>
          <p:cNvGrpSpPr/>
          <p:nvPr/>
        </p:nvGrpSpPr>
        <p:grpSpPr>
          <a:xfrm>
            <a:off x="5761706" y="2723850"/>
            <a:ext cx="200964" cy="230387"/>
            <a:chOff x="3895050" y="3806775"/>
            <a:chExt cx="419725" cy="481175"/>
          </a:xfrm>
          <a:solidFill>
            <a:schemeClr val="bg1"/>
          </a:solidFill>
        </p:grpSpPr>
        <p:sp>
          <p:nvSpPr>
            <p:cNvPr id="4714" name="Google Shape;4714;p45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5" name="Google Shape;4715;p45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6" name="Google Shape;4716;p45"/>
          <p:cNvGrpSpPr/>
          <p:nvPr/>
        </p:nvGrpSpPr>
        <p:grpSpPr>
          <a:xfrm>
            <a:off x="6035945" y="2723701"/>
            <a:ext cx="228687" cy="230686"/>
            <a:chOff x="4464775" y="3806475"/>
            <a:chExt cx="477625" cy="481800"/>
          </a:xfrm>
          <a:solidFill>
            <a:schemeClr val="bg1"/>
          </a:solidFill>
        </p:grpSpPr>
        <p:sp>
          <p:nvSpPr>
            <p:cNvPr id="4717" name="Google Shape;4717;p45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8" name="Google Shape;4718;p45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9" name="Google Shape;4719;p45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0" name="Google Shape;4720;p45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1" name="Google Shape;4721;p45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2" name="Google Shape;4722;p45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23" name="Google Shape;4723;p45"/>
          <p:cNvGrpSpPr/>
          <p:nvPr/>
        </p:nvGrpSpPr>
        <p:grpSpPr>
          <a:xfrm>
            <a:off x="6323895" y="2723695"/>
            <a:ext cx="230698" cy="230698"/>
            <a:chOff x="5049725" y="3806450"/>
            <a:chExt cx="481825" cy="481825"/>
          </a:xfrm>
          <a:solidFill>
            <a:schemeClr val="bg1"/>
          </a:solidFill>
        </p:grpSpPr>
        <p:sp>
          <p:nvSpPr>
            <p:cNvPr id="4724" name="Google Shape;4724;p45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5" name="Google Shape;4725;p45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6" name="Google Shape;4726;p45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27" name="Google Shape;4727;p45"/>
          <p:cNvGrpSpPr/>
          <p:nvPr/>
        </p:nvGrpSpPr>
        <p:grpSpPr>
          <a:xfrm>
            <a:off x="6604621" y="2723695"/>
            <a:ext cx="230698" cy="230698"/>
            <a:chOff x="5651375" y="3806450"/>
            <a:chExt cx="481825" cy="481825"/>
          </a:xfrm>
          <a:solidFill>
            <a:schemeClr val="bg1"/>
          </a:solidFill>
        </p:grpSpPr>
        <p:sp>
          <p:nvSpPr>
            <p:cNvPr id="4728" name="Google Shape;4728;p45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9" name="Google Shape;4729;p45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0" name="Google Shape;4730;p45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1" name="Google Shape;4731;p45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32" name="Google Shape;4732;p45"/>
          <p:cNvGrpSpPr/>
          <p:nvPr/>
        </p:nvGrpSpPr>
        <p:grpSpPr>
          <a:xfrm>
            <a:off x="6903937" y="2725047"/>
            <a:ext cx="202987" cy="227993"/>
            <a:chOff x="6264300" y="3809300"/>
            <a:chExt cx="423950" cy="476175"/>
          </a:xfrm>
          <a:solidFill>
            <a:schemeClr val="bg1"/>
          </a:solidFill>
        </p:grpSpPr>
        <p:sp>
          <p:nvSpPr>
            <p:cNvPr id="4733" name="Google Shape;4733;p45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4" name="Google Shape;4734;p45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5" name="Google Shape;4735;p45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36" name="Google Shape;4736;p45"/>
          <p:cNvGrpSpPr/>
          <p:nvPr/>
        </p:nvGrpSpPr>
        <p:grpSpPr>
          <a:xfrm>
            <a:off x="4328155" y="3004481"/>
            <a:ext cx="231596" cy="230710"/>
            <a:chOff x="898875" y="4399275"/>
            <a:chExt cx="483700" cy="481850"/>
          </a:xfrm>
          <a:solidFill>
            <a:schemeClr val="bg1"/>
          </a:solidFill>
        </p:grpSpPr>
        <p:sp>
          <p:nvSpPr>
            <p:cNvPr id="4737" name="Google Shape;4737;p45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8" name="Google Shape;4738;p45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9" name="Google Shape;4739;p45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0" name="Google Shape;4740;p45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1" name="Google Shape;4741;p45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2" name="Google Shape;4742;p45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3" name="Google Shape;4743;p45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4" name="Google Shape;4744;p45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45" name="Google Shape;4745;p45"/>
          <p:cNvGrpSpPr/>
          <p:nvPr/>
        </p:nvGrpSpPr>
        <p:grpSpPr>
          <a:xfrm>
            <a:off x="4623101" y="3014853"/>
            <a:ext cx="230698" cy="209966"/>
            <a:chOff x="1492675" y="4420975"/>
            <a:chExt cx="481825" cy="438525"/>
          </a:xfrm>
          <a:solidFill>
            <a:schemeClr val="bg1"/>
          </a:solidFill>
        </p:grpSpPr>
        <p:sp>
          <p:nvSpPr>
            <p:cNvPr id="4746" name="Google Shape;4746;p45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7" name="Google Shape;4747;p45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8" name="Google Shape;4748;p45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9" name="Google Shape;4749;p45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0" name="Google Shape;4750;p45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51" name="Google Shape;4751;p45"/>
          <p:cNvGrpSpPr/>
          <p:nvPr/>
        </p:nvGrpSpPr>
        <p:grpSpPr>
          <a:xfrm>
            <a:off x="4898495" y="3004942"/>
            <a:ext cx="232960" cy="229788"/>
            <a:chOff x="2084100" y="4400250"/>
            <a:chExt cx="486550" cy="479925"/>
          </a:xfrm>
          <a:solidFill>
            <a:schemeClr val="bg1"/>
          </a:solidFill>
        </p:grpSpPr>
        <p:sp>
          <p:nvSpPr>
            <p:cNvPr id="4752" name="Google Shape;4752;p45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3" name="Google Shape;4753;p45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4" name="Google Shape;4754;p45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5" name="Google Shape;4755;p45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6" name="Google Shape;4756;p45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7" name="Google Shape;4757;p45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58" name="Google Shape;4758;p45"/>
          <p:cNvGrpSpPr/>
          <p:nvPr/>
        </p:nvGrpSpPr>
        <p:grpSpPr>
          <a:xfrm>
            <a:off x="5195310" y="3004499"/>
            <a:ext cx="202760" cy="230674"/>
            <a:chOff x="2707950" y="4399325"/>
            <a:chExt cx="423475" cy="481775"/>
          </a:xfrm>
          <a:solidFill>
            <a:schemeClr val="bg1"/>
          </a:solidFill>
        </p:grpSpPr>
        <p:sp>
          <p:nvSpPr>
            <p:cNvPr id="4759" name="Google Shape;4759;p45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0" name="Google Shape;4760;p45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1" name="Google Shape;4761;p45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2" name="Google Shape;4762;p45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3" name="Google Shape;4763;p45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4" name="Google Shape;4764;p45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5" name="Google Shape;4765;p45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6" name="Google Shape;4766;p45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7" name="Google Shape;4767;p45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8" name="Google Shape;4768;p45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9" name="Google Shape;4769;p45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0" name="Google Shape;4770;p45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71" name="Google Shape;4771;p45"/>
          <p:cNvGrpSpPr/>
          <p:nvPr/>
        </p:nvGrpSpPr>
        <p:grpSpPr>
          <a:xfrm>
            <a:off x="5487390" y="3004481"/>
            <a:ext cx="187043" cy="230710"/>
            <a:chOff x="3330525" y="4399275"/>
            <a:chExt cx="390650" cy="481850"/>
          </a:xfrm>
          <a:solidFill>
            <a:schemeClr val="bg1"/>
          </a:solidFill>
        </p:grpSpPr>
        <p:sp>
          <p:nvSpPr>
            <p:cNvPr id="4772" name="Google Shape;4772;p45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3" name="Google Shape;4773;p45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4" name="Google Shape;4774;p45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5" name="Google Shape;4775;p45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6" name="Google Shape;4776;p45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7" name="Google Shape;4777;p45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8" name="Google Shape;4778;p45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79" name="Google Shape;4779;p45"/>
          <p:cNvGrpSpPr/>
          <p:nvPr/>
        </p:nvGrpSpPr>
        <p:grpSpPr>
          <a:xfrm>
            <a:off x="5776076" y="3004487"/>
            <a:ext cx="172224" cy="230698"/>
            <a:chOff x="3938800" y="4399275"/>
            <a:chExt cx="359700" cy="481825"/>
          </a:xfrm>
          <a:solidFill>
            <a:schemeClr val="bg1"/>
          </a:solidFill>
        </p:grpSpPr>
        <p:sp>
          <p:nvSpPr>
            <p:cNvPr id="4780" name="Google Shape;4780;p45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1" name="Google Shape;4781;p45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2" name="Google Shape;4782;p45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3" name="Google Shape;4783;p45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4" name="Google Shape;4784;p45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85" name="Google Shape;4785;p45"/>
          <p:cNvGrpSpPr/>
          <p:nvPr/>
        </p:nvGrpSpPr>
        <p:grpSpPr>
          <a:xfrm>
            <a:off x="6096214" y="3004487"/>
            <a:ext cx="108149" cy="230698"/>
            <a:chOff x="4584850" y="4399275"/>
            <a:chExt cx="225875" cy="481825"/>
          </a:xfrm>
          <a:solidFill>
            <a:schemeClr val="bg1"/>
          </a:solidFill>
        </p:grpSpPr>
        <p:sp>
          <p:nvSpPr>
            <p:cNvPr id="4786" name="Google Shape;4786;p45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7" name="Google Shape;4787;p45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788" name="Google Shape;4788;p45"/>
          <p:cNvSpPr/>
          <p:nvPr/>
        </p:nvSpPr>
        <p:spPr>
          <a:xfrm>
            <a:off x="6312567" y="3004426"/>
            <a:ext cx="253154" cy="230602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789" name="Google Shape;4789;p45"/>
          <p:cNvGrpSpPr/>
          <p:nvPr/>
        </p:nvGrpSpPr>
        <p:grpSpPr>
          <a:xfrm>
            <a:off x="6604621" y="3004487"/>
            <a:ext cx="230698" cy="230698"/>
            <a:chOff x="5642550" y="4399275"/>
            <a:chExt cx="481825" cy="481825"/>
          </a:xfrm>
          <a:solidFill>
            <a:schemeClr val="bg1"/>
          </a:solidFill>
        </p:grpSpPr>
        <p:sp>
          <p:nvSpPr>
            <p:cNvPr id="4790" name="Google Shape;4790;p45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1" name="Google Shape;4791;p45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92" name="Google Shape;4792;p45"/>
          <p:cNvGrpSpPr/>
          <p:nvPr/>
        </p:nvGrpSpPr>
        <p:grpSpPr>
          <a:xfrm>
            <a:off x="6881900" y="3012585"/>
            <a:ext cx="247061" cy="214502"/>
            <a:chOff x="6218300" y="4416175"/>
            <a:chExt cx="516000" cy="448000"/>
          </a:xfrm>
          <a:solidFill>
            <a:schemeClr val="bg1"/>
          </a:solidFill>
        </p:grpSpPr>
        <p:sp>
          <p:nvSpPr>
            <p:cNvPr id="4793" name="Google Shape;4793;p45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4" name="Google Shape;4794;p45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5" name="Google Shape;4795;p45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96" name="Google Shape;4796;p45"/>
          <p:cNvGrpSpPr/>
          <p:nvPr/>
        </p:nvGrpSpPr>
        <p:grpSpPr>
          <a:xfrm>
            <a:off x="7161095" y="2153361"/>
            <a:ext cx="230698" cy="230698"/>
            <a:chOff x="899850" y="4992125"/>
            <a:chExt cx="481825" cy="481825"/>
          </a:xfrm>
          <a:solidFill>
            <a:schemeClr val="bg1"/>
          </a:solidFill>
        </p:grpSpPr>
        <p:sp>
          <p:nvSpPr>
            <p:cNvPr id="4797" name="Google Shape;4797;p45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8" name="Google Shape;4798;p45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9" name="Google Shape;4799;p45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0" name="Google Shape;4800;p45"/>
          <p:cNvGrpSpPr/>
          <p:nvPr/>
        </p:nvGrpSpPr>
        <p:grpSpPr>
          <a:xfrm>
            <a:off x="7161106" y="2441767"/>
            <a:ext cx="230698" cy="230698"/>
            <a:chOff x="1492675" y="4992125"/>
            <a:chExt cx="481825" cy="481825"/>
          </a:xfrm>
          <a:solidFill>
            <a:schemeClr val="bg1"/>
          </a:solidFill>
        </p:grpSpPr>
        <p:sp>
          <p:nvSpPr>
            <p:cNvPr id="4801" name="Google Shape;4801;p45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2" name="Google Shape;4802;p45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3" name="Google Shape;4803;p45"/>
          <p:cNvGrpSpPr/>
          <p:nvPr/>
        </p:nvGrpSpPr>
        <p:grpSpPr>
          <a:xfrm>
            <a:off x="7161118" y="2723724"/>
            <a:ext cx="230698" cy="230698"/>
            <a:chOff x="2085525" y="4992125"/>
            <a:chExt cx="481825" cy="481825"/>
          </a:xfrm>
          <a:solidFill>
            <a:schemeClr val="bg1"/>
          </a:solidFill>
        </p:grpSpPr>
        <p:sp>
          <p:nvSpPr>
            <p:cNvPr id="4804" name="Google Shape;4804;p45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5" name="Google Shape;4805;p45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6" name="Google Shape;4806;p45"/>
          <p:cNvGrpSpPr/>
          <p:nvPr/>
        </p:nvGrpSpPr>
        <p:grpSpPr>
          <a:xfrm>
            <a:off x="7449623" y="2153361"/>
            <a:ext cx="230698" cy="230698"/>
            <a:chOff x="2678350" y="4992125"/>
            <a:chExt cx="481825" cy="481825"/>
          </a:xfrm>
          <a:solidFill>
            <a:schemeClr val="bg1"/>
          </a:solidFill>
        </p:grpSpPr>
        <p:sp>
          <p:nvSpPr>
            <p:cNvPr id="4807" name="Google Shape;4807;p45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8" name="Google Shape;4808;p45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9" name="Google Shape;4809;p45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0" name="Google Shape;4810;p45"/>
          <p:cNvGrpSpPr/>
          <p:nvPr/>
        </p:nvGrpSpPr>
        <p:grpSpPr>
          <a:xfrm>
            <a:off x="7161142" y="3004502"/>
            <a:ext cx="230698" cy="230698"/>
            <a:chOff x="3271200" y="4992125"/>
            <a:chExt cx="481825" cy="481825"/>
          </a:xfrm>
          <a:solidFill>
            <a:schemeClr val="bg1"/>
          </a:solidFill>
        </p:grpSpPr>
        <p:sp>
          <p:nvSpPr>
            <p:cNvPr id="4811" name="Google Shape;4811;p45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2" name="Google Shape;4812;p45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3" name="Google Shape;4813;p45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4" name="Google Shape;4814;p45"/>
          <p:cNvGrpSpPr/>
          <p:nvPr/>
        </p:nvGrpSpPr>
        <p:grpSpPr>
          <a:xfrm>
            <a:off x="7449593" y="2442468"/>
            <a:ext cx="230806" cy="229297"/>
            <a:chOff x="3863900" y="4993625"/>
            <a:chExt cx="482050" cy="478900"/>
          </a:xfrm>
          <a:solidFill>
            <a:schemeClr val="bg1"/>
          </a:solidFill>
        </p:grpSpPr>
        <p:sp>
          <p:nvSpPr>
            <p:cNvPr id="4815" name="Google Shape;4815;p45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6" name="Google Shape;4816;p45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7" name="Google Shape;4817;p45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8" name="Google Shape;4818;p45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9" name="Google Shape;4819;p45"/>
          <p:cNvGrpSpPr/>
          <p:nvPr/>
        </p:nvGrpSpPr>
        <p:grpSpPr>
          <a:xfrm>
            <a:off x="7449605" y="2724424"/>
            <a:ext cx="230806" cy="229297"/>
            <a:chOff x="4456725" y="4993625"/>
            <a:chExt cx="482050" cy="478900"/>
          </a:xfrm>
          <a:solidFill>
            <a:schemeClr val="bg1"/>
          </a:solidFill>
        </p:grpSpPr>
        <p:sp>
          <p:nvSpPr>
            <p:cNvPr id="4820" name="Google Shape;4820;p45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1" name="Google Shape;4821;p45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2" name="Google Shape;4822;p45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3" name="Google Shape;4823;p45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24" name="Google Shape;4824;p45"/>
          <p:cNvGrpSpPr/>
          <p:nvPr/>
        </p:nvGrpSpPr>
        <p:grpSpPr>
          <a:xfrm>
            <a:off x="7449617" y="3005196"/>
            <a:ext cx="230806" cy="229309"/>
            <a:chOff x="5049575" y="4993600"/>
            <a:chExt cx="482050" cy="478925"/>
          </a:xfrm>
          <a:solidFill>
            <a:schemeClr val="bg1"/>
          </a:solidFill>
        </p:grpSpPr>
        <p:sp>
          <p:nvSpPr>
            <p:cNvPr id="4825" name="Google Shape;4825;p45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6" name="Google Shape;4826;p45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7" name="Google Shape;4827;p45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8" name="Google Shape;4828;p45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29" name="Google Shape;4829;p45"/>
          <p:cNvGrpSpPr/>
          <p:nvPr/>
        </p:nvGrpSpPr>
        <p:grpSpPr>
          <a:xfrm>
            <a:off x="1464620" y="3389882"/>
            <a:ext cx="231320" cy="203310"/>
            <a:chOff x="892750" y="267400"/>
            <a:chExt cx="483125" cy="424625"/>
          </a:xfrm>
          <a:solidFill>
            <a:schemeClr val="bg1"/>
          </a:solidFill>
        </p:grpSpPr>
        <p:sp>
          <p:nvSpPr>
            <p:cNvPr id="4830" name="Google Shape;4830;p45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1" name="Google Shape;4831;p45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2" name="Google Shape;4832;p45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3" name="Google Shape;4833;p45"/>
          <p:cNvGrpSpPr/>
          <p:nvPr/>
        </p:nvGrpSpPr>
        <p:grpSpPr>
          <a:xfrm>
            <a:off x="1762763" y="3375865"/>
            <a:ext cx="203322" cy="231344"/>
            <a:chOff x="1516475" y="238075"/>
            <a:chExt cx="424650" cy="483175"/>
          </a:xfrm>
          <a:solidFill>
            <a:schemeClr val="bg1"/>
          </a:solidFill>
        </p:grpSpPr>
        <p:sp>
          <p:nvSpPr>
            <p:cNvPr id="4834" name="Google Shape;4834;p45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5" name="Google Shape;4835;p45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6" name="Google Shape;4836;p45"/>
          <p:cNvGrpSpPr/>
          <p:nvPr/>
        </p:nvGrpSpPr>
        <p:grpSpPr>
          <a:xfrm>
            <a:off x="2030071" y="3430538"/>
            <a:ext cx="232218" cy="121998"/>
            <a:chOff x="2080675" y="352325"/>
            <a:chExt cx="485000" cy="254800"/>
          </a:xfrm>
          <a:solidFill>
            <a:schemeClr val="bg1"/>
          </a:solidFill>
        </p:grpSpPr>
        <p:sp>
          <p:nvSpPr>
            <p:cNvPr id="4837" name="Google Shape;4837;p45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8" name="Google Shape;4838;p45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9" name="Google Shape;4839;p45"/>
          <p:cNvGrpSpPr/>
          <p:nvPr/>
        </p:nvGrpSpPr>
        <p:grpSpPr>
          <a:xfrm>
            <a:off x="2335521" y="3375877"/>
            <a:ext cx="203322" cy="231320"/>
            <a:chOff x="2705375" y="238125"/>
            <a:chExt cx="424650" cy="483125"/>
          </a:xfrm>
          <a:solidFill>
            <a:schemeClr val="bg1"/>
          </a:solidFill>
        </p:grpSpPr>
        <p:sp>
          <p:nvSpPr>
            <p:cNvPr id="4840" name="Google Shape;4840;p45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1" name="Google Shape;4841;p45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2" name="Google Shape;4842;p45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3" name="Google Shape;4843;p45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44" name="Google Shape;4844;p45"/>
          <p:cNvGrpSpPr/>
          <p:nvPr/>
        </p:nvGrpSpPr>
        <p:grpSpPr>
          <a:xfrm>
            <a:off x="2618504" y="3376093"/>
            <a:ext cx="204795" cy="230889"/>
            <a:chOff x="3299850" y="238575"/>
            <a:chExt cx="427725" cy="482225"/>
          </a:xfrm>
          <a:solidFill>
            <a:schemeClr val="bg1"/>
          </a:solidFill>
        </p:grpSpPr>
        <p:sp>
          <p:nvSpPr>
            <p:cNvPr id="4845" name="Google Shape;4845;p45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6" name="Google Shape;4846;p45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7" name="Google Shape;4847;p45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8" name="Google Shape;4848;p45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9" name="Google Shape;4849;p45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50" name="Google Shape;4850;p45"/>
          <p:cNvGrpSpPr/>
          <p:nvPr/>
        </p:nvGrpSpPr>
        <p:grpSpPr>
          <a:xfrm>
            <a:off x="2881617" y="3375877"/>
            <a:ext cx="239675" cy="231320"/>
            <a:chOff x="3857225" y="238125"/>
            <a:chExt cx="500575" cy="483125"/>
          </a:xfrm>
          <a:solidFill>
            <a:schemeClr val="bg1"/>
          </a:solidFill>
        </p:grpSpPr>
        <p:sp>
          <p:nvSpPr>
            <p:cNvPr id="4851" name="Google Shape;4851;p45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2" name="Google Shape;4852;p45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3" name="Google Shape;4853;p45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4" name="Google Shape;4854;p45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5" name="Google Shape;4855;p45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6" name="Google Shape;4856;p45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7" name="Google Shape;4857;p45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858" name="Google Shape;4858;p45"/>
          <p:cNvSpPr/>
          <p:nvPr/>
        </p:nvSpPr>
        <p:spPr>
          <a:xfrm>
            <a:off x="3165768" y="3375889"/>
            <a:ext cx="239675" cy="231284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859" name="Google Shape;4859;p45"/>
          <p:cNvGrpSpPr/>
          <p:nvPr/>
        </p:nvGrpSpPr>
        <p:grpSpPr>
          <a:xfrm>
            <a:off x="3457440" y="3375895"/>
            <a:ext cx="231332" cy="231284"/>
            <a:chOff x="5053900" y="238200"/>
            <a:chExt cx="483150" cy="483050"/>
          </a:xfrm>
          <a:solidFill>
            <a:schemeClr val="bg1"/>
          </a:solidFill>
        </p:grpSpPr>
        <p:sp>
          <p:nvSpPr>
            <p:cNvPr id="4860" name="Google Shape;4860;p45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1" name="Google Shape;4861;p45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2" name="Google Shape;4862;p45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3" name="Google Shape;4863;p45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64" name="Google Shape;4864;p45"/>
          <p:cNvGrpSpPr/>
          <p:nvPr/>
        </p:nvGrpSpPr>
        <p:grpSpPr>
          <a:xfrm>
            <a:off x="3738932" y="3375877"/>
            <a:ext cx="231320" cy="231320"/>
            <a:chOff x="5648375" y="238125"/>
            <a:chExt cx="483125" cy="483125"/>
          </a:xfrm>
          <a:solidFill>
            <a:schemeClr val="bg1"/>
          </a:solidFill>
        </p:grpSpPr>
        <p:sp>
          <p:nvSpPr>
            <p:cNvPr id="4865" name="Google Shape;4865;p45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6" name="Google Shape;4866;p45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7" name="Google Shape;4867;p45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8" name="Google Shape;4868;p45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9" name="Google Shape;4869;p45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0" name="Google Shape;4870;p45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1" name="Google Shape;4871;p45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2" name="Google Shape;4872;p45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3" name="Google Shape;4873;p45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4" name="Google Shape;4874;p45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75" name="Google Shape;4875;p45"/>
          <p:cNvGrpSpPr/>
          <p:nvPr/>
        </p:nvGrpSpPr>
        <p:grpSpPr>
          <a:xfrm>
            <a:off x="4022286" y="3375877"/>
            <a:ext cx="231320" cy="231320"/>
            <a:chOff x="6242825" y="238125"/>
            <a:chExt cx="483125" cy="483125"/>
          </a:xfrm>
          <a:solidFill>
            <a:schemeClr val="bg1"/>
          </a:solidFill>
        </p:grpSpPr>
        <p:sp>
          <p:nvSpPr>
            <p:cNvPr id="4876" name="Google Shape;4876;p45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7" name="Google Shape;4877;p45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8" name="Google Shape;4878;p45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79" name="Google Shape;4879;p45"/>
          <p:cNvGrpSpPr/>
          <p:nvPr/>
        </p:nvGrpSpPr>
        <p:grpSpPr>
          <a:xfrm>
            <a:off x="1463465" y="3675236"/>
            <a:ext cx="233630" cy="203287"/>
            <a:chOff x="889275" y="861850"/>
            <a:chExt cx="487950" cy="424575"/>
          </a:xfrm>
          <a:solidFill>
            <a:schemeClr val="bg1"/>
          </a:solidFill>
        </p:grpSpPr>
        <p:sp>
          <p:nvSpPr>
            <p:cNvPr id="4880" name="Google Shape;4880;p45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1" name="Google Shape;4881;p45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2" name="Google Shape;4882;p45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3" name="Google Shape;4883;p45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884" name="Google Shape;4884;p45"/>
          <p:cNvSpPr/>
          <p:nvPr/>
        </p:nvSpPr>
        <p:spPr>
          <a:xfrm>
            <a:off x="1761380" y="3661187"/>
            <a:ext cx="206028" cy="231344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85" name="Google Shape;4885;p45"/>
          <p:cNvSpPr/>
          <p:nvPr/>
        </p:nvSpPr>
        <p:spPr>
          <a:xfrm>
            <a:off x="2030024" y="3661187"/>
            <a:ext cx="232230" cy="231344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886" name="Google Shape;4886;p45"/>
          <p:cNvGrpSpPr/>
          <p:nvPr/>
        </p:nvGrpSpPr>
        <p:grpSpPr>
          <a:xfrm>
            <a:off x="2321523" y="3661220"/>
            <a:ext cx="231320" cy="231320"/>
            <a:chOff x="2676100" y="832575"/>
            <a:chExt cx="483125" cy="483125"/>
          </a:xfrm>
          <a:solidFill>
            <a:schemeClr val="bg1"/>
          </a:solidFill>
        </p:grpSpPr>
        <p:sp>
          <p:nvSpPr>
            <p:cNvPr id="4887" name="Google Shape;4887;p45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8" name="Google Shape;4888;p45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9" name="Google Shape;4889;p45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0" name="Google Shape;4890;p45"/>
          <p:cNvGrpSpPr/>
          <p:nvPr/>
        </p:nvGrpSpPr>
        <p:grpSpPr>
          <a:xfrm>
            <a:off x="2601351" y="3661220"/>
            <a:ext cx="239101" cy="231320"/>
            <a:chOff x="3270550" y="832575"/>
            <a:chExt cx="499375" cy="483125"/>
          </a:xfrm>
          <a:solidFill>
            <a:schemeClr val="bg1"/>
          </a:solidFill>
        </p:grpSpPr>
        <p:sp>
          <p:nvSpPr>
            <p:cNvPr id="4891" name="Google Shape;4891;p45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2" name="Google Shape;4892;p45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3" name="Google Shape;4893;p45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4" name="Google Shape;4894;p45"/>
          <p:cNvGrpSpPr/>
          <p:nvPr/>
        </p:nvGrpSpPr>
        <p:grpSpPr>
          <a:xfrm>
            <a:off x="2885789" y="3668450"/>
            <a:ext cx="231332" cy="216860"/>
            <a:chOff x="3865000" y="847675"/>
            <a:chExt cx="483150" cy="452925"/>
          </a:xfrm>
          <a:solidFill>
            <a:schemeClr val="bg1"/>
          </a:solidFill>
        </p:grpSpPr>
        <p:sp>
          <p:nvSpPr>
            <p:cNvPr id="4895" name="Google Shape;4895;p45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6" name="Google Shape;4896;p45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7" name="Google Shape;4897;p45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8" name="Google Shape;4898;p45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9" name="Google Shape;4899;p45"/>
          <p:cNvGrpSpPr/>
          <p:nvPr/>
        </p:nvGrpSpPr>
        <p:grpSpPr>
          <a:xfrm>
            <a:off x="3168460" y="3675195"/>
            <a:ext cx="234468" cy="203370"/>
            <a:chOff x="4452900" y="861750"/>
            <a:chExt cx="489700" cy="424750"/>
          </a:xfrm>
          <a:solidFill>
            <a:schemeClr val="bg1"/>
          </a:solidFill>
        </p:grpSpPr>
        <p:sp>
          <p:nvSpPr>
            <p:cNvPr id="4900" name="Google Shape;4900;p45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1" name="Google Shape;4901;p45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2" name="Google Shape;4902;p45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03" name="Google Shape;4903;p45"/>
          <p:cNvGrpSpPr/>
          <p:nvPr/>
        </p:nvGrpSpPr>
        <p:grpSpPr>
          <a:xfrm>
            <a:off x="3452185" y="3661226"/>
            <a:ext cx="241842" cy="231308"/>
            <a:chOff x="5049750" y="832600"/>
            <a:chExt cx="505100" cy="483100"/>
          </a:xfrm>
          <a:solidFill>
            <a:schemeClr val="bg1"/>
          </a:solidFill>
        </p:grpSpPr>
        <p:sp>
          <p:nvSpPr>
            <p:cNvPr id="4904" name="Google Shape;4904;p45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5" name="Google Shape;4905;p45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06" name="Google Shape;4906;p45"/>
          <p:cNvSpPr/>
          <p:nvPr/>
        </p:nvSpPr>
        <p:spPr>
          <a:xfrm>
            <a:off x="3738299" y="3677950"/>
            <a:ext cx="232362" cy="197816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07" name="Google Shape;4907;p45"/>
          <p:cNvGrpSpPr/>
          <p:nvPr/>
        </p:nvGrpSpPr>
        <p:grpSpPr>
          <a:xfrm>
            <a:off x="4036285" y="3661220"/>
            <a:ext cx="203322" cy="231320"/>
            <a:chOff x="6272100" y="832575"/>
            <a:chExt cx="424650" cy="483125"/>
          </a:xfrm>
          <a:solidFill>
            <a:schemeClr val="bg1"/>
          </a:solidFill>
        </p:grpSpPr>
        <p:sp>
          <p:nvSpPr>
            <p:cNvPr id="4908" name="Google Shape;4908;p45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9" name="Google Shape;4909;p45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10" name="Google Shape;4910;p45"/>
          <p:cNvGrpSpPr/>
          <p:nvPr/>
        </p:nvGrpSpPr>
        <p:grpSpPr>
          <a:xfrm>
            <a:off x="1464602" y="3946180"/>
            <a:ext cx="231356" cy="231332"/>
            <a:chOff x="893650" y="1428000"/>
            <a:chExt cx="483200" cy="483150"/>
          </a:xfrm>
          <a:solidFill>
            <a:schemeClr val="bg1"/>
          </a:solidFill>
        </p:grpSpPr>
        <p:sp>
          <p:nvSpPr>
            <p:cNvPr id="4911" name="Google Shape;4911;p45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2" name="Google Shape;4912;p45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3" name="Google Shape;4913;p45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4" name="Google Shape;4914;p45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15" name="Google Shape;4915;p45"/>
          <p:cNvSpPr/>
          <p:nvPr/>
        </p:nvSpPr>
        <p:spPr>
          <a:xfrm>
            <a:off x="1748734" y="3987259"/>
            <a:ext cx="231320" cy="149098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16" name="Google Shape;4916;p45"/>
          <p:cNvSpPr/>
          <p:nvPr/>
        </p:nvSpPr>
        <p:spPr>
          <a:xfrm>
            <a:off x="2025906" y="3946162"/>
            <a:ext cx="240465" cy="231296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17" name="Google Shape;4917;p45"/>
          <p:cNvGrpSpPr/>
          <p:nvPr/>
        </p:nvGrpSpPr>
        <p:grpSpPr>
          <a:xfrm>
            <a:off x="2317219" y="3960233"/>
            <a:ext cx="239927" cy="203227"/>
            <a:chOff x="2676100" y="1456375"/>
            <a:chExt cx="501100" cy="424450"/>
          </a:xfrm>
          <a:solidFill>
            <a:schemeClr val="bg1"/>
          </a:solidFill>
        </p:grpSpPr>
        <p:sp>
          <p:nvSpPr>
            <p:cNvPr id="4918" name="Google Shape;4918;p45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9" name="Google Shape;4919;p45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0" name="Google Shape;4920;p45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21" name="Google Shape;4921;p45"/>
          <p:cNvGrpSpPr/>
          <p:nvPr/>
        </p:nvGrpSpPr>
        <p:grpSpPr>
          <a:xfrm>
            <a:off x="2605224" y="3946186"/>
            <a:ext cx="231356" cy="231320"/>
            <a:chOff x="3270475" y="1427025"/>
            <a:chExt cx="483200" cy="483125"/>
          </a:xfrm>
          <a:solidFill>
            <a:schemeClr val="bg1"/>
          </a:solidFill>
        </p:grpSpPr>
        <p:sp>
          <p:nvSpPr>
            <p:cNvPr id="4922" name="Google Shape;4922;p45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3" name="Google Shape;4923;p45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4" name="Google Shape;4924;p45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25" name="Google Shape;4925;p45"/>
          <p:cNvGrpSpPr/>
          <p:nvPr/>
        </p:nvGrpSpPr>
        <p:grpSpPr>
          <a:xfrm>
            <a:off x="2884651" y="3946168"/>
            <a:ext cx="233607" cy="231356"/>
            <a:chOff x="3860250" y="1427025"/>
            <a:chExt cx="487900" cy="483200"/>
          </a:xfrm>
          <a:solidFill>
            <a:schemeClr val="bg1"/>
          </a:solidFill>
        </p:grpSpPr>
        <p:sp>
          <p:nvSpPr>
            <p:cNvPr id="4926" name="Google Shape;4926;p45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7" name="Google Shape;4927;p45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8" name="Google Shape;4928;p45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29" name="Google Shape;4929;p45"/>
          <p:cNvSpPr/>
          <p:nvPr/>
        </p:nvSpPr>
        <p:spPr>
          <a:xfrm>
            <a:off x="3169921" y="3946150"/>
            <a:ext cx="231368" cy="231320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30" name="Google Shape;4930;p45"/>
          <p:cNvSpPr/>
          <p:nvPr/>
        </p:nvSpPr>
        <p:spPr>
          <a:xfrm>
            <a:off x="3456202" y="3946144"/>
            <a:ext cx="233607" cy="231332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31" name="Google Shape;4931;p45"/>
          <p:cNvGrpSpPr/>
          <p:nvPr/>
        </p:nvGrpSpPr>
        <p:grpSpPr>
          <a:xfrm>
            <a:off x="3738914" y="3946186"/>
            <a:ext cx="231356" cy="231320"/>
            <a:chOff x="5648375" y="1427025"/>
            <a:chExt cx="483200" cy="483125"/>
          </a:xfrm>
          <a:solidFill>
            <a:schemeClr val="bg1"/>
          </a:solidFill>
        </p:grpSpPr>
        <p:sp>
          <p:nvSpPr>
            <p:cNvPr id="4932" name="Google Shape;4932;p45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3" name="Google Shape;4933;p45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34" name="Google Shape;4934;p45"/>
          <p:cNvGrpSpPr/>
          <p:nvPr/>
        </p:nvGrpSpPr>
        <p:grpSpPr>
          <a:xfrm>
            <a:off x="4020772" y="3946174"/>
            <a:ext cx="234349" cy="231344"/>
            <a:chOff x="6238300" y="1426975"/>
            <a:chExt cx="489450" cy="483175"/>
          </a:xfrm>
          <a:solidFill>
            <a:schemeClr val="bg1"/>
          </a:solidFill>
        </p:grpSpPr>
        <p:sp>
          <p:nvSpPr>
            <p:cNvPr id="4935" name="Google Shape;4935;p45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6" name="Google Shape;4936;p45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7" name="Google Shape;4937;p45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38" name="Google Shape;4938;p45"/>
          <p:cNvSpPr/>
          <p:nvPr/>
        </p:nvSpPr>
        <p:spPr>
          <a:xfrm>
            <a:off x="1477990" y="4231551"/>
            <a:ext cx="204543" cy="230339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39" name="Google Shape;4939;p45"/>
          <p:cNvGrpSpPr/>
          <p:nvPr/>
        </p:nvGrpSpPr>
        <p:grpSpPr>
          <a:xfrm>
            <a:off x="1748764" y="4231105"/>
            <a:ext cx="231320" cy="231332"/>
            <a:chOff x="1487200" y="2021475"/>
            <a:chExt cx="483125" cy="483150"/>
          </a:xfrm>
          <a:solidFill>
            <a:schemeClr val="bg1"/>
          </a:solidFill>
        </p:grpSpPr>
        <p:sp>
          <p:nvSpPr>
            <p:cNvPr id="4940" name="Google Shape;4940;p4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1" name="Google Shape;4941;p4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2" name="Google Shape;4942;p4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3" name="Google Shape;4943;p4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44" name="Google Shape;4944;p45"/>
          <p:cNvGrpSpPr/>
          <p:nvPr/>
        </p:nvGrpSpPr>
        <p:grpSpPr>
          <a:xfrm>
            <a:off x="2030520" y="4245116"/>
            <a:ext cx="231320" cy="203310"/>
            <a:chOff x="2081650" y="2050750"/>
            <a:chExt cx="483125" cy="424625"/>
          </a:xfrm>
          <a:solidFill>
            <a:schemeClr val="bg1"/>
          </a:solidFill>
        </p:grpSpPr>
        <p:sp>
          <p:nvSpPr>
            <p:cNvPr id="4945" name="Google Shape;4945;p45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45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45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8" name="Google Shape;4948;p45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9" name="Google Shape;4949;p45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45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1" name="Google Shape;4951;p45"/>
          <p:cNvGrpSpPr/>
          <p:nvPr/>
        </p:nvGrpSpPr>
        <p:grpSpPr>
          <a:xfrm>
            <a:off x="2321523" y="4260976"/>
            <a:ext cx="231320" cy="171590"/>
            <a:chOff x="2676100" y="2083800"/>
            <a:chExt cx="483125" cy="358375"/>
          </a:xfrm>
          <a:solidFill>
            <a:schemeClr val="bg1"/>
          </a:solidFill>
        </p:grpSpPr>
        <p:sp>
          <p:nvSpPr>
            <p:cNvPr id="4952" name="Google Shape;4952;p45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45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4" name="Google Shape;4954;p45"/>
          <p:cNvGrpSpPr/>
          <p:nvPr/>
        </p:nvGrpSpPr>
        <p:grpSpPr>
          <a:xfrm>
            <a:off x="2610879" y="4237886"/>
            <a:ext cx="220045" cy="217770"/>
            <a:chOff x="3282325" y="2035675"/>
            <a:chExt cx="459575" cy="454825"/>
          </a:xfrm>
          <a:solidFill>
            <a:schemeClr val="bg1"/>
          </a:solidFill>
        </p:grpSpPr>
        <p:sp>
          <p:nvSpPr>
            <p:cNvPr id="4955" name="Google Shape;4955;p45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45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7" name="Google Shape;4957;p45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8" name="Google Shape;4958;p45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59" name="Google Shape;4959;p45"/>
          <p:cNvSpPr/>
          <p:nvPr/>
        </p:nvSpPr>
        <p:spPr>
          <a:xfrm>
            <a:off x="2889027" y="4239044"/>
            <a:ext cx="224701" cy="215352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60" name="Google Shape;4960;p45"/>
          <p:cNvSpPr/>
          <p:nvPr/>
        </p:nvSpPr>
        <p:spPr>
          <a:xfrm>
            <a:off x="3183513" y="4231055"/>
            <a:ext cx="204184" cy="231332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61" name="Google Shape;4961;p45"/>
          <p:cNvGrpSpPr/>
          <p:nvPr/>
        </p:nvGrpSpPr>
        <p:grpSpPr>
          <a:xfrm>
            <a:off x="3457296" y="4231111"/>
            <a:ext cx="231619" cy="231320"/>
            <a:chOff x="5053900" y="2021500"/>
            <a:chExt cx="483750" cy="483125"/>
          </a:xfrm>
          <a:solidFill>
            <a:schemeClr val="bg1"/>
          </a:solidFill>
        </p:grpSpPr>
        <p:sp>
          <p:nvSpPr>
            <p:cNvPr id="4962" name="Google Shape;4962;p4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3" name="Google Shape;4963;p4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4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5" name="Google Shape;4965;p4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6" name="Google Shape;4966;p4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7" name="Google Shape;4967;p4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4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4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70" name="Google Shape;4970;p45"/>
          <p:cNvSpPr/>
          <p:nvPr/>
        </p:nvSpPr>
        <p:spPr>
          <a:xfrm>
            <a:off x="3779510" y="4231120"/>
            <a:ext cx="149936" cy="231201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71" name="Google Shape;4971;p45"/>
          <p:cNvGrpSpPr/>
          <p:nvPr/>
        </p:nvGrpSpPr>
        <p:grpSpPr>
          <a:xfrm>
            <a:off x="4018378" y="4233265"/>
            <a:ext cx="239137" cy="227011"/>
            <a:chOff x="6222125" y="2025975"/>
            <a:chExt cx="499450" cy="474125"/>
          </a:xfrm>
          <a:solidFill>
            <a:schemeClr val="bg1"/>
          </a:solidFill>
        </p:grpSpPr>
        <p:sp>
          <p:nvSpPr>
            <p:cNvPr id="4972" name="Google Shape;4972;p45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3" name="Google Shape;4973;p45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4" name="Google Shape;4974;p45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5" name="Google Shape;4975;p45"/>
          <p:cNvGrpSpPr/>
          <p:nvPr/>
        </p:nvGrpSpPr>
        <p:grpSpPr>
          <a:xfrm>
            <a:off x="4329878" y="3428371"/>
            <a:ext cx="228148" cy="126451"/>
            <a:chOff x="896050" y="2725450"/>
            <a:chExt cx="476500" cy="264100"/>
          </a:xfrm>
          <a:solidFill>
            <a:schemeClr val="bg1"/>
          </a:solidFill>
        </p:grpSpPr>
        <p:sp>
          <p:nvSpPr>
            <p:cNvPr id="4976" name="Google Shape;4976;p45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7" name="Google Shape;4977;p45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45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9" name="Google Shape;4979;p45"/>
          <p:cNvGrpSpPr/>
          <p:nvPr/>
        </p:nvGrpSpPr>
        <p:grpSpPr>
          <a:xfrm>
            <a:off x="4622790" y="3375930"/>
            <a:ext cx="231320" cy="231332"/>
            <a:chOff x="1487200" y="2615925"/>
            <a:chExt cx="483125" cy="483150"/>
          </a:xfrm>
          <a:solidFill>
            <a:schemeClr val="bg1"/>
          </a:solidFill>
        </p:grpSpPr>
        <p:sp>
          <p:nvSpPr>
            <p:cNvPr id="4980" name="Google Shape;4980;p45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1" name="Google Shape;4981;p45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45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83" name="Google Shape;4983;p45"/>
          <p:cNvGrpSpPr/>
          <p:nvPr/>
        </p:nvGrpSpPr>
        <p:grpSpPr>
          <a:xfrm>
            <a:off x="4894761" y="3375930"/>
            <a:ext cx="240429" cy="231332"/>
            <a:chOff x="2077575" y="2615925"/>
            <a:chExt cx="502150" cy="483150"/>
          </a:xfrm>
          <a:solidFill>
            <a:schemeClr val="bg1"/>
          </a:solidFill>
        </p:grpSpPr>
        <p:sp>
          <p:nvSpPr>
            <p:cNvPr id="4984" name="Google Shape;4984;p45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45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45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7" name="Google Shape;4987;p45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88" name="Google Shape;4988;p45"/>
          <p:cNvGrpSpPr/>
          <p:nvPr/>
        </p:nvGrpSpPr>
        <p:grpSpPr>
          <a:xfrm>
            <a:off x="5182944" y="3386829"/>
            <a:ext cx="227490" cy="209535"/>
            <a:chOff x="2680100" y="2638725"/>
            <a:chExt cx="475125" cy="437625"/>
          </a:xfrm>
          <a:solidFill>
            <a:schemeClr val="bg1"/>
          </a:solidFill>
        </p:grpSpPr>
        <p:sp>
          <p:nvSpPr>
            <p:cNvPr id="4989" name="Google Shape;4989;p45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0" name="Google Shape;4990;p45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1" name="Google Shape;4991;p45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2" name="Google Shape;4992;p45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3" name="Google Shape;4993;p45"/>
          <p:cNvGrpSpPr/>
          <p:nvPr/>
        </p:nvGrpSpPr>
        <p:grpSpPr>
          <a:xfrm>
            <a:off x="5499587" y="3375930"/>
            <a:ext cx="162648" cy="231332"/>
            <a:chOff x="3342275" y="2615925"/>
            <a:chExt cx="339700" cy="483150"/>
          </a:xfrm>
          <a:solidFill>
            <a:schemeClr val="bg1"/>
          </a:solidFill>
        </p:grpSpPr>
        <p:sp>
          <p:nvSpPr>
            <p:cNvPr id="4994" name="Google Shape;4994;p45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5" name="Google Shape;4995;p45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96" name="Google Shape;4996;p45"/>
          <p:cNvSpPr/>
          <p:nvPr/>
        </p:nvSpPr>
        <p:spPr>
          <a:xfrm>
            <a:off x="5767230" y="3375865"/>
            <a:ext cx="189760" cy="231332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97" name="Google Shape;4997;p45"/>
          <p:cNvSpPr/>
          <p:nvPr/>
        </p:nvSpPr>
        <p:spPr>
          <a:xfrm>
            <a:off x="6034533" y="3383095"/>
            <a:ext cx="231332" cy="21687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98" name="Google Shape;4998;p45"/>
          <p:cNvSpPr/>
          <p:nvPr/>
        </p:nvSpPr>
        <p:spPr>
          <a:xfrm>
            <a:off x="6323477" y="3383095"/>
            <a:ext cx="231332" cy="21687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99" name="Google Shape;4999;p45"/>
          <p:cNvGrpSpPr/>
          <p:nvPr/>
        </p:nvGrpSpPr>
        <p:grpSpPr>
          <a:xfrm>
            <a:off x="6604544" y="3376241"/>
            <a:ext cx="230853" cy="230710"/>
            <a:chOff x="5648900" y="2616600"/>
            <a:chExt cx="482150" cy="481850"/>
          </a:xfrm>
          <a:solidFill>
            <a:schemeClr val="bg1"/>
          </a:solidFill>
        </p:grpSpPr>
        <p:sp>
          <p:nvSpPr>
            <p:cNvPr id="5000" name="Google Shape;5000;p45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1" name="Google Shape;5001;p45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2" name="Google Shape;5002;p45"/>
          <p:cNvGrpSpPr/>
          <p:nvPr/>
        </p:nvGrpSpPr>
        <p:grpSpPr>
          <a:xfrm>
            <a:off x="6889771" y="3375912"/>
            <a:ext cx="231320" cy="231368"/>
            <a:chOff x="6242825" y="2615925"/>
            <a:chExt cx="483125" cy="483225"/>
          </a:xfrm>
          <a:solidFill>
            <a:schemeClr val="bg1"/>
          </a:solidFill>
        </p:grpSpPr>
        <p:sp>
          <p:nvSpPr>
            <p:cNvPr id="5003" name="Google Shape;5003;p45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45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5" name="Google Shape;5005;p45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45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45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08" name="Google Shape;5008;p45"/>
          <p:cNvSpPr/>
          <p:nvPr/>
        </p:nvSpPr>
        <p:spPr>
          <a:xfrm>
            <a:off x="4326300" y="3667656"/>
            <a:ext cx="235270" cy="218405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09" name="Google Shape;5009;p45"/>
          <p:cNvGrpSpPr/>
          <p:nvPr/>
        </p:nvGrpSpPr>
        <p:grpSpPr>
          <a:xfrm>
            <a:off x="4622138" y="3661273"/>
            <a:ext cx="232625" cy="231332"/>
            <a:chOff x="1487200" y="3210375"/>
            <a:chExt cx="485850" cy="483150"/>
          </a:xfrm>
          <a:solidFill>
            <a:schemeClr val="bg1"/>
          </a:solidFill>
        </p:grpSpPr>
        <p:sp>
          <p:nvSpPr>
            <p:cNvPr id="5010" name="Google Shape;5010;p45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1" name="Google Shape;5011;p45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45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13" name="Google Shape;5013;p45"/>
          <p:cNvSpPr/>
          <p:nvPr/>
        </p:nvSpPr>
        <p:spPr>
          <a:xfrm>
            <a:off x="4899274" y="3683713"/>
            <a:ext cx="231320" cy="186289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14" name="Google Shape;5014;p45"/>
          <p:cNvSpPr/>
          <p:nvPr/>
        </p:nvSpPr>
        <p:spPr>
          <a:xfrm>
            <a:off x="5180958" y="3707203"/>
            <a:ext cx="231356" cy="139307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15" name="Google Shape;5015;p45"/>
          <p:cNvGrpSpPr/>
          <p:nvPr/>
        </p:nvGrpSpPr>
        <p:grpSpPr>
          <a:xfrm>
            <a:off x="5464922" y="3661267"/>
            <a:ext cx="231979" cy="231344"/>
            <a:chOff x="3269875" y="3210400"/>
            <a:chExt cx="484500" cy="483175"/>
          </a:xfrm>
          <a:solidFill>
            <a:schemeClr val="bg1"/>
          </a:solidFill>
        </p:grpSpPr>
        <p:sp>
          <p:nvSpPr>
            <p:cNvPr id="5016" name="Google Shape;5016;p45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7" name="Google Shape;5017;p45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8" name="Google Shape;5018;p45"/>
          <p:cNvGrpSpPr/>
          <p:nvPr/>
        </p:nvGrpSpPr>
        <p:grpSpPr>
          <a:xfrm>
            <a:off x="5804313" y="3661021"/>
            <a:ext cx="115750" cy="231835"/>
            <a:chOff x="3985700" y="3210375"/>
            <a:chExt cx="241750" cy="484200"/>
          </a:xfrm>
          <a:solidFill>
            <a:schemeClr val="bg1"/>
          </a:solidFill>
        </p:grpSpPr>
        <p:sp>
          <p:nvSpPr>
            <p:cNvPr id="5019" name="Google Shape;5019;p45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0" name="Google Shape;5020;p45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1" name="Google Shape;5021;p45"/>
          <p:cNvGrpSpPr/>
          <p:nvPr/>
        </p:nvGrpSpPr>
        <p:grpSpPr>
          <a:xfrm>
            <a:off x="6035023" y="3661709"/>
            <a:ext cx="230530" cy="230458"/>
            <a:chOff x="4460225" y="3211300"/>
            <a:chExt cx="481475" cy="481325"/>
          </a:xfrm>
          <a:solidFill>
            <a:schemeClr val="bg1"/>
          </a:solidFill>
        </p:grpSpPr>
        <p:sp>
          <p:nvSpPr>
            <p:cNvPr id="5022" name="Google Shape;5022;p45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3" name="Google Shape;5023;p45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24" name="Google Shape;5024;p45"/>
          <p:cNvSpPr/>
          <p:nvPr/>
        </p:nvSpPr>
        <p:spPr>
          <a:xfrm>
            <a:off x="6323477" y="3674671"/>
            <a:ext cx="231332" cy="204376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25" name="Google Shape;5025;p45"/>
          <p:cNvGrpSpPr/>
          <p:nvPr/>
        </p:nvGrpSpPr>
        <p:grpSpPr>
          <a:xfrm>
            <a:off x="6603676" y="3681514"/>
            <a:ext cx="232589" cy="190850"/>
            <a:chOff x="5647000" y="3252650"/>
            <a:chExt cx="485775" cy="398600"/>
          </a:xfrm>
          <a:solidFill>
            <a:schemeClr val="bg1"/>
          </a:solidFill>
        </p:grpSpPr>
        <p:sp>
          <p:nvSpPr>
            <p:cNvPr id="5026" name="Google Shape;5026;p45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45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45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45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0" name="Google Shape;5030;p45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1" name="Google Shape;5031;p45"/>
          <p:cNvGrpSpPr/>
          <p:nvPr/>
        </p:nvGrpSpPr>
        <p:grpSpPr>
          <a:xfrm>
            <a:off x="6889448" y="3681586"/>
            <a:ext cx="231967" cy="190706"/>
            <a:chOff x="6242450" y="3252800"/>
            <a:chExt cx="484475" cy="398300"/>
          </a:xfrm>
          <a:solidFill>
            <a:schemeClr val="bg1"/>
          </a:solidFill>
        </p:grpSpPr>
        <p:sp>
          <p:nvSpPr>
            <p:cNvPr id="5032" name="Google Shape;5032;p45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3" name="Google Shape;5033;p45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45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5" name="Google Shape;5035;p45"/>
          <p:cNvGrpSpPr/>
          <p:nvPr/>
        </p:nvGrpSpPr>
        <p:grpSpPr>
          <a:xfrm>
            <a:off x="4342297" y="3946245"/>
            <a:ext cx="203310" cy="231320"/>
            <a:chOff x="922025" y="3804850"/>
            <a:chExt cx="424625" cy="483125"/>
          </a:xfrm>
          <a:solidFill>
            <a:schemeClr val="bg1"/>
          </a:solidFill>
        </p:grpSpPr>
        <p:sp>
          <p:nvSpPr>
            <p:cNvPr id="5036" name="Google Shape;5036;p45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7" name="Google Shape;5037;p45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38" name="Google Shape;5038;p45"/>
          <p:cNvSpPr/>
          <p:nvPr/>
        </p:nvSpPr>
        <p:spPr>
          <a:xfrm>
            <a:off x="4619995" y="3945726"/>
            <a:ext cx="236850" cy="232170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39" name="Google Shape;5039;p45"/>
          <p:cNvGrpSpPr/>
          <p:nvPr/>
        </p:nvGrpSpPr>
        <p:grpSpPr>
          <a:xfrm>
            <a:off x="4908568" y="3946245"/>
            <a:ext cx="212815" cy="231320"/>
            <a:chOff x="2100300" y="3804850"/>
            <a:chExt cx="444475" cy="483125"/>
          </a:xfrm>
          <a:solidFill>
            <a:schemeClr val="bg1"/>
          </a:solidFill>
        </p:grpSpPr>
        <p:sp>
          <p:nvSpPr>
            <p:cNvPr id="5040" name="Google Shape;5040;p45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1" name="Google Shape;5041;p45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2" name="Google Shape;5042;p45"/>
          <p:cNvGrpSpPr/>
          <p:nvPr/>
        </p:nvGrpSpPr>
        <p:grpSpPr>
          <a:xfrm>
            <a:off x="5196638" y="3946245"/>
            <a:ext cx="200102" cy="231320"/>
            <a:chOff x="2708700" y="3804850"/>
            <a:chExt cx="417925" cy="483125"/>
          </a:xfrm>
          <a:solidFill>
            <a:schemeClr val="bg1"/>
          </a:solidFill>
        </p:grpSpPr>
        <p:sp>
          <p:nvSpPr>
            <p:cNvPr id="5043" name="Google Shape;5043;p45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45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45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45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47" name="Google Shape;5047;p45"/>
          <p:cNvSpPr/>
          <p:nvPr/>
        </p:nvSpPr>
        <p:spPr>
          <a:xfrm>
            <a:off x="5465186" y="3973722"/>
            <a:ext cx="231320" cy="176174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48" name="Google Shape;5048;p45"/>
          <p:cNvSpPr/>
          <p:nvPr/>
        </p:nvSpPr>
        <p:spPr>
          <a:xfrm>
            <a:off x="5755392" y="3946144"/>
            <a:ext cx="213437" cy="231332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49" name="Google Shape;5049;p45"/>
          <p:cNvGrpSpPr/>
          <p:nvPr/>
        </p:nvGrpSpPr>
        <p:grpSpPr>
          <a:xfrm>
            <a:off x="6037734" y="3947113"/>
            <a:ext cx="225108" cy="229585"/>
            <a:chOff x="4467450" y="3808475"/>
            <a:chExt cx="470150" cy="479500"/>
          </a:xfrm>
          <a:solidFill>
            <a:schemeClr val="bg1"/>
          </a:solidFill>
        </p:grpSpPr>
        <p:sp>
          <p:nvSpPr>
            <p:cNvPr id="5050" name="Google Shape;5050;p45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45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45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3" name="Google Shape;5053;p45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4" name="Google Shape;5054;p45"/>
          <p:cNvGrpSpPr/>
          <p:nvPr/>
        </p:nvGrpSpPr>
        <p:grpSpPr>
          <a:xfrm>
            <a:off x="6323578" y="3946245"/>
            <a:ext cx="231332" cy="231320"/>
            <a:chOff x="5053900" y="3804850"/>
            <a:chExt cx="483150" cy="483125"/>
          </a:xfrm>
          <a:solidFill>
            <a:schemeClr val="bg1"/>
          </a:solidFill>
        </p:grpSpPr>
        <p:sp>
          <p:nvSpPr>
            <p:cNvPr id="5055" name="Google Shape;5055;p45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45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45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45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9" name="Google Shape;5059;p45"/>
          <p:cNvGrpSpPr/>
          <p:nvPr/>
        </p:nvGrpSpPr>
        <p:grpSpPr>
          <a:xfrm>
            <a:off x="6604310" y="3946245"/>
            <a:ext cx="231320" cy="231320"/>
            <a:chOff x="5648375" y="3804850"/>
            <a:chExt cx="483125" cy="483125"/>
          </a:xfrm>
          <a:solidFill>
            <a:schemeClr val="bg1"/>
          </a:solidFill>
        </p:grpSpPr>
        <p:sp>
          <p:nvSpPr>
            <p:cNvPr id="5060" name="Google Shape;5060;p45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1" name="Google Shape;5061;p45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45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45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4" name="Google Shape;5064;p45"/>
          <p:cNvGrpSpPr/>
          <p:nvPr/>
        </p:nvGrpSpPr>
        <p:grpSpPr>
          <a:xfrm>
            <a:off x="6905649" y="3949860"/>
            <a:ext cx="199564" cy="224090"/>
            <a:chOff x="6276025" y="3812400"/>
            <a:chExt cx="416800" cy="468025"/>
          </a:xfrm>
          <a:solidFill>
            <a:schemeClr val="bg1"/>
          </a:solidFill>
        </p:grpSpPr>
        <p:sp>
          <p:nvSpPr>
            <p:cNvPr id="5065" name="Google Shape;5065;p45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6" name="Google Shape;5066;p45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7" name="Google Shape;5067;p45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45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9" name="Google Shape;5069;p45"/>
          <p:cNvGrpSpPr/>
          <p:nvPr/>
        </p:nvGrpSpPr>
        <p:grpSpPr>
          <a:xfrm>
            <a:off x="4327461" y="4231163"/>
            <a:ext cx="232984" cy="231332"/>
            <a:chOff x="890400" y="4399350"/>
            <a:chExt cx="486600" cy="483150"/>
          </a:xfrm>
          <a:solidFill>
            <a:schemeClr val="bg1"/>
          </a:solidFill>
        </p:grpSpPr>
        <p:sp>
          <p:nvSpPr>
            <p:cNvPr id="5070" name="Google Shape;5070;p45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1" name="Google Shape;5071;p45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45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3" name="Google Shape;5073;p45"/>
          <p:cNvGrpSpPr/>
          <p:nvPr/>
        </p:nvGrpSpPr>
        <p:grpSpPr>
          <a:xfrm>
            <a:off x="4622790" y="4241553"/>
            <a:ext cx="231320" cy="210552"/>
            <a:chOff x="1487200" y="4421025"/>
            <a:chExt cx="483125" cy="439750"/>
          </a:xfrm>
          <a:solidFill>
            <a:schemeClr val="bg1"/>
          </a:solidFill>
        </p:grpSpPr>
        <p:sp>
          <p:nvSpPr>
            <p:cNvPr id="5074" name="Google Shape;5074;p45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5" name="Google Shape;5075;p45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6" name="Google Shape;5076;p45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7" name="Google Shape;5077;p45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8" name="Google Shape;5078;p45"/>
          <p:cNvGrpSpPr/>
          <p:nvPr/>
        </p:nvGrpSpPr>
        <p:grpSpPr>
          <a:xfrm>
            <a:off x="4897705" y="4231175"/>
            <a:ext cx="234540" cy="231308"/>
            <a:chOff x="2079300" y="4399325"/>
            <a:chExt cx="489850" cy="483100"/>
          </a:xfrm>
          <a:solidFill>
            <a:schemeClr val="bg1"/>
          </a:solidFill>
        </p:grpSpPr>
        <p:sp>
          <p:nvSpPr>
            <p:cNvPr id="5079" name="Google Shape;5079;p4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4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1" name="Google Shape;5081;p45"/>
          <p:cNvSpPr/>
          <p:nvPr/>
        </p:nvSpPr>
        <p:spPr>
          <a:xfrm>
            <a:off x="5194956" y="4231073"/>
            <a:ext cx="203358" cy="231296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2" name="Google Shape;5082;p45"/>
          <p:cNvGrpSpPr/>
          <p:nvPr/>
        </p:nvGrpSpPr>
        <p:grpSpPr>
          <a:xfrm>
            <a:off x="5486988" y="4231175"/>
            <a:ext cx="187845" cy="231308"/>
            <a:chOff x="3316000" y="4399325"/>
            <a:chExt cx="392325" cy="483100"/>
          </a:xfrm>
          <a:solidFill>
            <a:schemeClr val="bg1"/>
          </a:solidFill>
        </p:grpSpPr>
        <p:sp>
          <p:nvSpPr>
            <p:cNvPr id="5083" name="Google Shape;5083;p45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45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85" name="Google Shape;5085;p45"/>
          <p:cNvGrpSpPr/>
          <p:nvPr/>
        </p:nvGrpSpPr>
        <p:grpSpPr>
          <a:xfrm>
            <a:off x="5775819" y="4231163"/>
            <a:ext cx="172739" cy="231332"/>
            <a:chOff x="3926225" y="4399275"/>
            <a:chExt cx="360775" cy="483150"/>
          </a:xfrm>
          <a:solidFill>
            <a:schemeClr val="bg1"/>
          </a:solidFill>
        </p:grpSpPr>
        <p:sp>
          <p:nvSpPr>
            <p:cNvPr id="5086" name="Google Shape;5086;p45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7" name="Google Shape;5087;p45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8" name="Google Shape;5088;p45"/>
          <p:cNvSpPr/>
          <p:nvPr/>
        </p:nvSpPr>
        <p:spPr>
          <a:xfrm>
            <a:off x="6089204" y="4231079"/>
            <a:ext cx="121986" cy="231284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9" name="Google Shape;5089;p45"/>
          <p:cNvGrpSpPr/>
          <p:nvPr/>
        </p:nvGrpSpPr>
        <p:grpSpPr>
          <a:xfrm>
            <a:off x="6323614" y="4231205"/>
            <a:ext cx="231260" cy="231248"/>
            <a:chOff x="5053975" y="4399375"/>
            <a:chExt cx="483000" cy="482975"/>
          </a:xfrm>
          <a:solidFill>
            <a:schemeClr val="bg1"/>
          </a:solidFill>
        </p:grpSpPr>
        <p:sp>
          <p:nvSpPr>
            <p:cNvPr id="5090" name="Google Shape;5090;p45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1" name="Google Shape;5091;p45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45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3" name="Google Shape;5093;p45"/>
          <p:cNvGrpSpPr/>
          <p:nvPr/>
        </p:nvGrpSpPr>
        <p:grpSpPr>
          <a:xfrm>
            <a:off x="6604310" y="4231169"/>
            <a:ext cx="231320" cy="231320"/>
            <a:chOff x="5648375" y="4399300"/>
            <a:chExt cx="483125" cy="483125"/>
          </a:xfrm>
          <a:solidFill>
            <a:schemeClr val="bg1"/>
          </a:solidFill>
        </p:grpSpPr>
        <p:sp>
          <p:nvSpPr>
            <p:cNvPr id="5094" name="Google Shape;5094;p45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45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6" name="Google Shape;5096;p45"/>
          <p:cNvGrpSpPr/>
          <p:nvPr/>
        </p:nvGrpSpPr>
        <p:grpSpPr>
          <a:xfrm>
            <a:off x="6888215" y="4239297"/>
            <a:ext cx="234432" cy="215065"/>
            <a:chOff x="6239575" y="4416275"/>
            <a:chExt cx="489625" cy="449175"/>
          </a:xfrm>
          <a:solidFill>
            <a:schemeClr val="bg1"/>
          </a:solidFill>
        </p:grpSpPr>
        <p:sp>
          <p:nvSpPr>
            <p:cNvPr id="5097" name="Google Shape;5097;p45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8" name="Google Shape;5098;p45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9" name="Google Shape;5099;p45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0" name="Google Shape;5100;p45"/>
          <p:cNvGrpSpPr/>
          <p:nvPr/>
        </p:nvGrpSpPr>
        <p:grpSpPr>
          <a:xfrm>
            <a:off x="7160783" y="3375995"/>
            <a:ext cx="231320" cy="231320"/>
            <a:chOff x="892750" y="4993750"/>
            <a:chExt cx="483125" cy="483125"/>
          </a:xfrm>
          <a:solidFill>
            <a:schemeClr val="bg1"/>
          </a:solidFill>
        </p:grpSpPr>
        <p:sp>
          <p:nvSpPr>
            <p:cNvPr id="5101" name="Google Shape;5101;p45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45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3" name="Google Shape;5103;p45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4" name="Google Shape;5104;p45"/>
          <p:cNvGrpSpPr/>
          <p:nvPr/>
        </p:nvGrpSpPr>
        <p:grpSpPr>
          <a:xfrm>
            <a:off x="7160795" y="3661323"/>
            <a:ext cx="231320" cy="231320"/>
            <a:chOff x="1487200" y="4993750"/>
            <a:chExt cx="483125" cy="483125"/>
          </a:xfrm>
          <a:solidFill>
            <a:schemeClr val="bg1"/>
          </a:solidFill>
        </p:grpSpPr>
        <p:sp>
          <p:nvSpPr>
            <p:cNvPr id="5105" name="Google Shape;5105;p45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45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7" name="Google Shape;5107;p45"/>
          <p:cNvGrpSpPr/>
          <p:nvPr/>
        </p:nvGrpSpPr>
        <p:grpSpPr>
          <a:xfrm>
            <a:off x="7160807" y="3946274"/>
            <a:ext cx="231320" cy="231320"/>
            <a:chOff x="2081650" y="4993750"/>
            <a:chExt cx="483125" cy="483125"/>
          </a:xfrm>
          <a:solidFill>
            <a:schemeClr val="bg1"/>
          </a:solidFill>
        </p:grpSpPr>
        <p:sp>
          <p:nvSpPr>
            <p:cNvPr id="5108" name="Google Shape;5108;p45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9" name="Google Shape;5109;p45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0" name="Google Shape;5110;p45"/>
          <p:cNvGrpSpPr/>
          <p:nvPr/>
        </p:nvGrpSpPr>
        <p:grpSpPr>
          <a:xfrm>
            <a:off x="7449312" y="3375995"/>
            <a:ext cx="231320" cy="231320"/>
            <a:chOff x="2676100" y="4993750"/>
            <a:chExt cx="483125" cy="483125"/>
          </a:xfrm>
          <a:solidFill>
            <a:schemeClr val="bg1"/>
          </a:solidFill>
        </p:grpSpPr>
        <p:sp>
          <p:nvSpPr>
            <p:cNvPr id="5111" name="Google Shape;5111;p45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2" name="Google Shape;5112;p45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3" name="Google Shape;5113;p45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4" name="Google Shape;5114;p45"/>
          <p:cNvGrpSpPr/>
          <p:nvPr/>
        </p:nvGrpSpPr>
        <p:grpSpPr>
          <a:xfrm>
            <a:off x="7160831" y="4231184"/>
            <a:ext cx="231320" cy="231320"/>
            <a:chOff x="3270550" y="4993750"/>
            <a:chExt cx="483125" cy="483125"/>
          </a:xfrm>
          <a:solidFill>
            <a:schemeClr val="bg1"/>
          </a:solidFill>
        </p:grpSpPr>
        <p:sp>
          <p:nvSpPr>
            <p:cNvPr id="5115" name="Google Shape;5115;p45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45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7" name="Google Shape;5117;p45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18" name="Google Shape;5118;p45"/>
          <p:cNvSpPr/>
          <p:nvPr/>
        </p:nvSpPr>
        <p:spPr>
          <a:xfrm>
            <a:off x="7449253" y="3661163"/>
            <a:ext cx="231332" cy="231392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19" name="Google Shape;5119;p45"/>
          <p:cNvGrpSpPr/>
          <p:nvPr/>
        </p:nvGrpSpPr>
        <p:grpSpPr>
          <a:xfrm>
            <a:off x="7449342" y="3946238"/>
            <a:ext cx="231332" cy="231392"/>
            <a:chOff x="4459450" y="4993700"/>
            <a:chExt cx="483150" cy="483275"/>
          </a:xfrm>
          <a:solidFill>
            <a:schemeClr val="bg1"/>
          </a:solidFill>
        </p:grpSpPr>
        <p:sp>
          <p:nvSpPr>
            <p:cNvPr id="5120" name="Google Shape;5120;p45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45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22" name="Google Shape;5122;p45"/>
          <p:cNvGrpSpPr/>
          <p:nvPr/>
        </p:nvGrpSpPr>
        <p:grpSpPr>
          <a:xfrm>
            <a:off x="7449354" y="4231148"/>
            <a:ext cx="231332" cy="231392"/>
            <a:chOff x="5053900" y="4993700"/>
            <a:chExt cx="483150" cy="483275"/>
          </a:xfrm>
          <a:solidFill>
            <a:schemeClr val="bg1"/>
          </a:solidFill>
        </p:grpSpPr>
        <p:sp>
          <p:nvSpPr>
            <p:cNvPr id="5123" name="Google Shape;5123;p45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4" name="Google Shape;5124;p45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708" name="Google Shape;1057;p35"/>
          <p:cNvCxnSpPr/>
          <p:nvPr/>
        </p:nvCxnSpPr>
        <p:spPr>
          <a:xfrm>
            <a:off x="340685" y="172972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D8283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9" name="Google Shape;5129;p4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Бизнес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5130" name="Google Shape;5130;p46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  <a:solidFill>
            <a:schemeClr val="bg1"/>
          </a:solidFill>
        </p:grpSpPr>
        <p:sp>
          <p:nvSpPr>
            <p:cNvPr id="5131" name="Google Shape;5131;p46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6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3" name="Google Shape;5133;p46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  <a:solidFill>
            <a:schemeClr val="bg1"/>
          </a:solidFill>
        </p:grpSpPr>
        <p:sp>
          <p:nvSpPr>
            <p:cNvPr id="5134" name="Google Shape;5134;p46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6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6" name="Google Shape;5136;p46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  <a:solidFill>
            <a:schemeClr val="bg1"/>
          </a:solidFill>
        </p:grpSpPr>
        <p:sp>
          <p:nvSpPr>
            <p:cNvPr id="5137" name="Google Shape;5137;p46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6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9" name="Google Shape;5139;p46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  <a:solidFill>
            <a:schemeClr val="bg1"/>
          </a:solidFill>
        </p:grpSpPr>
        <p:sp>
          <p:nvSpPr>
            <p:cNvPr id="5140" name="Google Shape;5140;p46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6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2" name="Google Shape;5142;p46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43" name="Google Shape;5143;p46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  <a:solidFill>
            <a:schemeClr val="bg1"/>
          </a:solidFill>
        </p:grpSpPr>
        <p:sp>
          <p:nvSpPr>
            <p:cNvPr id="5144" name="Google Shape;5144;p46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6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6" name="Google Shape;5146;p46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  <a:solidFill>
            <a:schemeClr val="bg1"/>
          </a:solidFill>
        </p:grpSpPr>
        <p:sp>
          <p:nvSpPr>
            <p:cNvPr id="5147" name="Google Shape;5147;p46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6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6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46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46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  <a:solidFill>
            <a:schemeClr val="bg1"/>
          </a:solidFill>
        </p:grpSpPr>
        <p:sp>
          <p:nvSpPr>
            <p:cNvPr id="5152" name="Google Shape;5152;p46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6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6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5" name="Google Shape;5155;p46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  <a:solidFill>
            <a:schemeClr val="bg1"/>
          </a:solidFill>
        </p:grpSpPr>
        <p:sp>
          <p:nvSpPr>
            <p:cNvPr id="5156" name="Google Shape;5156;p46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6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6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6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6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1" name="Google Shape;5161;p46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  <a:solidFill>
            <a:schemeClr val="bg1"/>
          </a:solidFill>
        </p:grpSpPr>
        <p:sp>
          <p:nvSpPr>
            <p:cNvPr id="5162" name="Google Shape;5162;p46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6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6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5" name="Google Shape;5165;p46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  <a:solidFill>
            <a:schemeClr val="bg1"/>
          </a:solidFill>
        </p:grpSpPr>
        <p:sp>
          <p:nvSpPr>
            <p:cNvPr id="5166" name="Google Shape;5166;p46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6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8" name="Google Shape;5168;p46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  <a:solidFill>
            <a:schemeClr val="bg1"/>
          </a:solidFill>
        </p:grpSpPr>
        <p:sp>
          <p:nvSpPr>
            <p:cNvPr id="5169" name="Google Shape;5169;p46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46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71" name="Google Shape;5171;p46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2" name="Google Shape;5172;p46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  <a:solidFill>
            <a:schemeClr val="bg1"/>
          </a:solidFill>
        </p:grpSpPr>
        <p:sp>
          <p:nvSpPr>
            <p:cNvPr id="5173" name="Google Shape;5173;p46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46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5" name="Google Shape;5175;p46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  <a:solidFill>
            <a:schemeClr val="bg1"/>
          </a:solidFill>
        </p:grpSpPr>
        <p:sp>
          <p:nvSpPr>
            <p:cNvPr id="5176" name="Google Shape;5176;p46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6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6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9" name="Google Shape;5179;p46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  <a:solidFill>
            <a:schemeClr val="bg1"/>
          </a:solidFill>
        </p:grpSpPr>
        <p:sp>
          <p:nvSpPr>
            <p:cNvPr id="5180" name="Google Shape;5180;p46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6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82" name="Google Shape;5182;p46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3" name="Google Shape;5183;p46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  <a:solidFill>
            <a:schemeClr val="bg1"/>
          </a:solidFill>
        </p:grpSpPr>
        <p:sp>
          <p:nvSpPr>
            <p:cNvPr id="5184" name="Google Shape;5184;p46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6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6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6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6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6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0" name="Google Shape;5190;p46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  <a:solidFill>
            <a:schemeClr val="bg1"/>
          </a:solidFill>
        </p:grpSpPr>
        <p:sp>
          <p:nvSpPr>
            <p:cNvPr id="5191" name="Google Shape;5191;p46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6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3" name="Google Shape;5193;p46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  <a:solidFill>
            <a:schemeClr val="bg1"/>
          </a:solidFill>
        </p:grpSpPr>
        <p:sp>
          <p:nvSpPr>
            <p:cNvPr id="5194" name="Google Shape;5194;p46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6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6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6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6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6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0" name="Google Shape;5200;p46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  <a:solidFill>
            <a:schemeClr val="bg1"/>
          </a:solidFill>
        </p:grpSpPr>
        <p:sp>
          <p:nvSpPr>
            <p:cNvPr id="5201" name="Google Shape;5201;p46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6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6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4" name="Google Shape;5204;p46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  <a:solidFill>
            <a:schemeClr val="bg1"/>
          </a:solidFill>
        </p:grpSpPr>
        <p:sp>
          <p:nvSpPr>
            <p:cNvPr id="5205" name="Google Shape;5205;p46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6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07" name="Google Shape;5207;p46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08" name="Google Shape;5208;p46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  <a:solidFill>
            <a:schemeClr val="bg1"/>
          </a:solidFill>
        </p:grpSpPr>
        <p:sp>
          <p:nvSpPr>
            <p:cNvPr id="5209" name="Google Shape;5209;p46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6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1" name="Google Shape;5211;p46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  <a:solidFill>
            <a:schemeClr val="bg1"/>
          </a:solidFill>
        </p:grpSpPr>
        <p:sp>
          <p:nvSpPr>
            <p:cNvPr id="5212" name="Google Shape;5212;p46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6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4" name="Google Shape;5214;p46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  <a:solidFill>
            <a:schemeClr val="bg1"/>
          </a:solidFill>
        </p:grpSpPr>
        <p:sp>
          <p:nvSpPr>
            <p:cNvPr id="5215" name="Google Shape;5215;p46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6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7" name="Google Shape;5217;p46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  <a:solidFill>
            <a:schemeClr val="bg1"/>
          </a:solidFill>
        </p:grpSpPr>
        <p:sp>
          <p:nvSpPr>
            <p:cNvPr id="5218" name="Google Shape;5218;p46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46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0" name="Google Shape;5220;p46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  <a:solidFill>
            <a:schemeClr val="bg1"/>
          </a:solidFill>
        </p:grpSpPr>
        <p:sp>
          <p:nvSpPr>
            <p:cNvPr id="5221" name="Google Shape;5221;p46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6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6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4" name="Google Shape;5224;p46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  <a:solidFill>
            <a:schemeClr val="bg1"/>
          </a:solidFill>
        </p:grpSpPr>
        <p:sp>
          <p:nvSpPr>
            <p:cNvPr id="5225" name="Google Shape;5225;p46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46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7" name="Google Shape;5227;p46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  <a:solidFill>
            <a:schemeClr val="bg1"/>
          </a:solidFill>
        </p:grpSpPr>
        <p:sp>
          <p:nvSpPr>
            <p:cNvPr id="5228" name="Google Shape;5228;p46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6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6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46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46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6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6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35" name="Google Shape;5235;p46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6" name="Google Shape;5236;p46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7" name="Google Shape;5237;p46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  <a:solidFill>
            <a:schemeClr val="bg1"/>
          </a:solidFill>
        </p:grpSpPr>
        <p:sp>
          <p:nvSpPr>
            <p:cNvPr id="5238" name="Google Shape;5238;p46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6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0" name="Google Shape;5240;p46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  <a:solidFill>
            <a:schemeClr val="bg1"/>
          </a:solidFill>
        </p:grpSpPr>
        <p:sp>
          <p:nvSpPr>
            <p:cNvPr id="5241" name="Google Shape;5241;p46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46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3" name="Google Shape;5243;p46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  <a:solidFill>
            <a:schemeClr val="bg1"/>
          </a:solidFill>
        </p:grpSpPr>
        <p:sp>
          <p:nvSpPr>
            <p:cNvPr id="5244" name="Google Shape;5244;p46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6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46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46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6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9" name="Google Shape;5249;p46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  <a:solidFill>
            <a:schemeClr val="bg1"/>
          </a:solidFill>
        </p:grpSpPr>
        <p:sp>
          <p:nvSpPr>
            <p:cNvPr id="5250" name="Google Shape;5250;p46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6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6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46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4" name="Google Shape;5254;p46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  <a:solidFill>
            <a:schemeClr val="bg1"/>
          </a:solidFill>
        </p:grpSpPr>
        <p:sp>
          <p:nvSpPr>
            <p:cNvPr id="5255" name="Google Shape;5255;p46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6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6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6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9" name="Google Shape;5259;p46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  <a:solidFill>
            <a:schemeClr val="bg1"/>
          </a:solidFill>
        </p:grpSpPr>
        <p:sp>
          <p:nvSpPr>
            <p:cNvPr id="5260" name="Google Shape;5260;p46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61" name="Google Shape;5261;p46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  <a:grpFill/>
          </p:grpSpPr>
          <p:sp>
            <p:nvSpPr>
              <p:cNvPr id="5262" name="Google Shape;5262;p46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46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46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46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46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46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46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69" name="Google Shape;5269;p46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  <a:solidFill>
            <a:schemeClr val="bg1"/>
          </a:solidFill>
        </p:grpSpPr>
        <p:sp>
          <p:nvSpPr>
            <p:cNvPr id="5270" name="Google Shape;5270;p46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6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2" name="Google Shape;5272;p46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  <a:solidFill>
            <a:schemeClr val="bg1"/>
          </a:solidFill>
        </p:grpSpPr>
        <p:sp>
          <p:nvSpPr>
            <p:cNvPr id="5273" name="Google Shape;5273;p46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6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6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6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6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6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6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6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6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6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3" name="Google Shape;5283;p46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  <a:solidFill>
            <a:schemeClr val="bg1"/>
          </a:solidFill>
        </p:grpSpPr>
        <p:sp>
          <p:nvSpPr>
            <p:cNvPr id="5284" name="Google Shape;5284;p46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6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6" name="Google Shape;5286;p46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  <a:solidFill>
            <a:schemeClr val="bg1"/>
          </a:solidFill>
        </p:grpSpPr>
        <p:sp>
          <p:nvSpPr>
            <p:cNvPr id="5287" name="Google Shape;5287;p46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6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9" name="Google Shape;5289;p46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  <a:solidFill>
            <a:schemeClr val="bg1"/>
          </a:solidFill>
        </p:grpSpPr>
        <p:sp>
          <p:nvSpPr>
            <p:cNvPr id="5290" name="Google Shape;5290;p46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6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2" name="Google Shape;5292;p46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  <a:solidFill>
            <a:schemeClr val="bg1"/>
          </a:solidFill>
        </p:grpSpPr>
        <p:sp>
          <p:nvSpPr>
            <p:cNvPr id="5293" name="Google Shape;5293;p46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6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6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6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7" name="Google Shape;5297;p46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  <a:solidFill>
            <a:schemeClr val="bg1"/>
          </a:solidFill>
        </p:grpSpPr>
        <p:sp>
          <p:nvSpPr>
            <p:cNvPr id="5298" name="Google Shape;5298;p46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6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0" name="Google Shape;5300;p46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  <a:solidFill>
            <a:schemeClr val="bg1"/>
          </a:solidFill>
        </p:grpSpPr>
        <p:sp>
          <p:nvSpPr>
            <p:cNvPr id="5301" name="Google Shape;5301;p46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6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6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4" name="Google Shape;5304;p46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  <a:solidFill>
            <a:schemeClr val="bg1"/>
          </a:solidFill>
        </p:grpSpPr>
        <p:sp>
          <p:nvSpPr>
            <p:cNvPr id="5305" name="Google Shape;5305;p46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6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6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6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09" name="Google Shape;5309;p46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0" name="Google Shape;5310;p46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  <a:solidFill>
            <a:schemeClr val="bg1"/>
          </a:solidFill>
        </p:grpSpPr>
        <p:sp>
          <p:nvSpPr>
            <p:cNvPr id="5311" name="Google Shape;5311;p46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6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6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6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5" name="Google Shape;5315;p46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  <a:solidFill>
            <a:schemeClr val="bg1"/>
          </a:solidFill>
        </p:grpSpPr>
        <p:sp>
          <p:nvSpPr>
            <p:cNvPr id="5316" name="Google Shape;5316;p46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6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8" name="Google Shape;5318;p46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9" name="Google Shape;5319;p46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  <a:solidFill>
            <a:schemeClr val="bg1"/>
          </a:solidFill>
        </p:grpSpPr>
        <p:sp>
          <p:nvSpPr>
            <p:cNvPr id="5320" name="Google Shape;5320;p46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46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2" name="Google Shape;5322;p46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  <a:solidFill>
            <a:schemeClr val="bg1"/>
          </a:solidFill>
        </p:grpSpPr>
        <p:sp>
          <p:nvSpPr>
            <p:cNvPr id="5323" name="Google Shape;5323;p46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6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6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6" name="Google Shape;5326;p46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27" name="Google Shape;5327;p46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  <a:solidFill>
            <a:schemeClr val="bg1"/>
          </a:solidFill>
        </p:grpSpPr>
        <p:sp>
          <p:nvSpPr>
            <p:cNvPr id="5328" name="Google Shape;5328;p46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6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6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1" name="Google Shape;5331;p46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  <a:solidFill>
            <a:schemeClr val="bg1"/>
          </a:solidFill>
        </p:grpSpPr>
        <p:sp>
          <p:nvSpPr>
            <p:cNvPr id="5332" name="Google Shape;5332;p46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6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46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6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6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6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6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6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6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1" name="Google Shape;5341;p46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  <a:solidFill>
            <a:schemeClr val="bg1"/>
          </a:solidFill>
        </p:grpSpPr>
        <p:sp>
          <p:nvSpPr>
            <p:cNvPr id="5342" name="Google Shape;5342;p46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6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6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5" name="Google Shape;5345;p46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  <a:solidFill>
            <a:schemeClr val="bg1"/>
          </a:solidFill>
        </p:grpSpPr>
        <p:sp>
          <p:nvSpPr>
            <p:cNvPr id="5346" name="Google Shape;5346;p46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6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6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9" name="Google Shape;5349;p46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  <a:solidFill>
            <a:schemeClr val="bg1"/>
          </a:solidFill>
        </p:grpSpPr>
        <p:sp>
          <p:nvSpPr>
            <p:cNvPr id="5350" name="Google Shape;5350;p46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6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46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  <a:solidFill>
            <a:schemeClr val="bg1"/>
          </a:solidFill>
        </p:grpSpPr>
        <p:sp>
          <p:nvSpPr>
            <p:cNvPr id="5353" name="Google Shape;5353;p46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6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6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6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6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6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6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6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6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2" name="Google Shape;5362;p46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  <a:solidFill>
            <a:schemeClr val="bg1"/>
          </a:solidFill>
        </p:grpSpPr>
        <p:sp>
          <p:nvSpPr>
            <p:cNvPr id="5363" name="Google Shape;5363;p46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6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46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6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7" name="Google Shape;5367;p46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8" name="Google Shape;5368;p46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9" name="Google Shape;5369;p46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0" name="Google Shape;5370;p46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  <a:solidFill>
            <a:schemeClr val="bg1"/>
          </a:solidFill>
        </p:grpSpPr>
        <p:sp>
          <p:nvSpPr>
            <p:cNvPr id="5371" name="Google Shape;5371;p46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6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6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6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6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6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6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6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6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6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6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6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6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46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5" name="Google Shape;5385;p46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  <a:solidFill>
            <a:schemeClr val="bg1"/>
          </a:solidFill>
        </p:grpSpPr>
        <p:sp>
          <p:nvSpPr>
            <p:cNvPr id="5386" name="Google Shape;5386;p46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6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8" name="Google Shape;5388;p46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  <a:solidFill>
            <a:schemeClr val="bg1"/>
          </a:solidFill>
        </p:grpSpPr>
        <p:sp>
          <p:nvSpPr>
            <p:cNvPr id="5389" name="Google Shape;5389;p46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6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6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2" name="Google Shape;5392;p46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5393" name="Google Shape;5393;p46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46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46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6" name="Google Shape;5396;p46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  <a:solidFill>
            <a:schemeClr val="bg1"/>
          </a:solidFill>
        </p:grpSpPr>
        <p:sp>
          <p:nvSpPr>
            <p:cNvPr id="5397" name="Google Shape;5397;p46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6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6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6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6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2" name="Google Shape;5402;p46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  <a:solidFill>
            <a:schemeClr val="bg1"/>
          </a:solidFill>
        </p:grpSpPr>
        <p:sp>
          <p:nvSpPr>
            <p:cNvPr id="5403" name="Google Shape;5403;p46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6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6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6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46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  <a:solidFill>
            <a:schemeClr val="bg1"/>
          </a:solidFill>
        </p:grpSpPr>
        <p:sp>
          <p:nvSpPr>
            <p:cNvPr id="5408" name="Google Shape;5408;p46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46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0" name="Google Shape;5410;p46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1" name="Google Shape;5411;p46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  <a:solidFill>
            <a:schemeClr val="bg1"/>
          </a:solidFill>
        </p:grpSpPr>
        <p:sp>
          <p:nvSpPr>
            <p:cNvPr id="5412" name="Google Shape;5412;p46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46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46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5" name="Google Shape;5415;p46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6" name="Google Shape;5416;p46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  <a:solidFill>
            <a:schemeClr val="bg1"/>
          </a:solidFill>
        </p:grpSpPr>
        <p:sp>
          <p:nvSpPr>
            <p:cNvPr id="5417" name="Google Shape;5417;p46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6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9" name="Google Shape;5419;p46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  <a:solidFill>
            <a:schemeClr val="bg1"/>
          </a:solidFill>
        </p:grpSpPr>
        <p:sp>
          <p:nvSpPr>
            <p:cNvPr id="5420" name="Google Shape;5420;p46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46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46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6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6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5" name="Google Shape;5425;p46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  <a:solidFill>
            <a:schemeClr val="bg1"/>
          </a:solidFill>
        </p:grpSpPr>
        <p:sp>
          <p:nvSpPr>
            <p:cNvPr id="5426" name="Google Shape;5426;p46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6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46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46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6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1" name="Google Shape;5431;p46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32" name="Google Shape;5432;p46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  <a:solidFill>
            <a:schemeClr val="bg1"/>
          </a:solidFill>
        </p:grpSpPr>
        <p:sp>
          <p:nvSpPr>
            <p:cNvPr id="5433" name="Google Shape;5433;p46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46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6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6" name="Google Shape;5436;p46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  <a:solidFill>
            <a:schemeClr val="bg1"/>
          </a:solidFill>
        </p:grpSpPr>
        <p:sp>
          <p:nvSpPr>
            <p:cNvPr id="5437" name="Google Shape;5437;p4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4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4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3" name="Google Shape;5443;p46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  <a:solidFill>
            <a:schemeClr val="bg1"/>
          </a:solidFill>
        </p:grpSpPr>
        <p:sp>
          <p:nvSpPr>
            <p:cNvPr id="5444" name="Google Shape;5444;p46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6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6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7" name="Google Shape;5447;p46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  <a:solidFill>
            <a:schemeClr val="bg1"/>
          </a:solidFill>
        </p:grpSpPr>
        <p:sp>
          <p:nvSpPr>
            <p:cNvPr id="5448" name="Google Shape;5448;p46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46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6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1" name="Google Shape;5451;p46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  <a:solidFill>
            <a:schemeClr val="bg1"/>
          </a:solidFill>
        </p:grpSpPr>
        <p:sp>
          <p:nvSpPr>
            <p:cNvPr id="5452" name="Google Shape;5452;p46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46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46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6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6" name="Google Shape;5456;p46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  <a:solidFill>
            <a:schemeClr val="bg1"/>
          </a:solidFill>
        </p:grpSpPr>
        <p:sp>
          <p:nvSpPr>
            <p:cNvPr id="5457" name="Google Shape;5457;p46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6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9" name="Google Shape;5459;p46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  <a:solidFill>
            <a:schemeClr val="bg1"/>
          </a:solidFill>
        </p:grpSpPr>
        <p:sp>
          <p:nvSpPr>
            <p:cNvPr id="5460" name="Google Shape;5460;p46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46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46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  <a:solidFill>
            <a:schemeClr val="bg1"/>
          </a:solidFill>
        </p:grpSpPr>
        <p:sp>
          <p:nvSpPr>
            <p:cNvPr id="5463" name="Google Shape;5463;p4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4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4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7" name="Google Shape;5467;p46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  <a:solidFill>
            <a:schemeClr val="bg1"/>
          </a:solidFill>
        </p:grpSpPr>
        <p:sp>
          <p:nvSpPr>
            <p:cNvPr id="5468" name="Google Shape;5468;p46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6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6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6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2" name="Google Shape;5472;p46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  <a:solidFill>
            <a:schemeClr val="bg1"/>
          </a:solidFill>
        </p:grpSpPr>
        <p:sp>
          <p:nvSpPr>
            <p:cNvPr id="5473" name="Google Shape;5473;p46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6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46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46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6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6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6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0" name="Google Shape;5480;p46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  <a:solidFill>
            <a:schemeClr val="bg1"/>
          </a:solidFill>
        </p:grpSpPr>
        <p:sp>
          <p:nvSpPr>
            <p:cNvPr id="5481" name="Google Shape;5481;p46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6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3" name="Google Shape;5483;p46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84" name="Google Shape;5484;p46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  <a:solidFill>
            <a:schemeClr val="bg1"/>
          </a:solidFill>
        </p:grpSpPr>
        <p:sp>
          <p:nvSpPr>
            <p:cNvPr id="5485" name="Google Shape;5485;p46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6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6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6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9" name="Google Shape;5489;p46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0" name="Google Shape;5490;p46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  <a:solidFill>
            <a:schemeClr val="bg1"/>
          </a:solidFill>
        </p:grpSpPr>
        <p:sp>
          <p:nvSpPr>
            <p:cNvPr id="5491" name="Google Shape;5491;p46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46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46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4" name="Google Shape;5494;p46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  <a:solidFill>
            <a:schemeClr val="bg1"/>
          </a:solidFill>
        </p:grpSpPr>
        <p:sp>
          <p:nvSpPr>
            <p:cNvPr id="5495" name="Google Shape;5495;p46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6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6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6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6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6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6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2" name="Google Shape;5502;p46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  <a:solidFill>
            <a:schemeClr val="bg1"/>
          </a:solidFill>
        </p:grpSpPr>
        <p:sp>
          <p:nvSpPr>
            <p:cNvPr id="5503" name="Google Shape;5503;p46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6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5" name="Google Shape;5505;p46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6" name="Google Shape;5506;p46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7" name="Google Shape;5507;p46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8" name="Google Shape;5508;p46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  <a:solidFill>
            <a:schemeClr val="bg1"/>
          </a:solidFill>
        </p:grpSpPr>
        <p:sp>
          <p:nvSpPr>
            <p:cNvPr id="5509" name="Google Shape;5509;p46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46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6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46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3" name="Google Shape;5513;p46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  <a:solidFill>
            <a:schemeClr val="bg1"/>
          </a:solidFill>
        </p:grpSpPr>
        <p:sp>
          <p:nvSpPr>
            <p:cNvPr id="5514" name="Google Shape;5514;p46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46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46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46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46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46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46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5" name="Google Shape;5525;p4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Люди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5526" name="Google Shape;5526;p47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  <a:solidFill>
            <a:schemeClr val="bg1"/>
          </a:solidFill>
        </p:grpSpPr>
        <p:sp>
          <p:nvSpPr>
            <p:cNvPr id="5527" name="Google Shape;5527;p47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7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47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7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1" name="Google Shape;5531;p47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  <a:solidFill>
            <a:schemeClr val="bg1"/>
          </a:solidFill>
        </p:grpSpPr>
        <p:sp>
          <p:nvSpPr>
            <p:cNvPr id="5532" name="Google Shape;5532;p47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47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7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47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6" name="Google Shape;5536;p47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  <a:solidFill>
            <a:schemeClr val="bg1"/>
          </a:solidFill>
        </p:grpSpPr>
        <p:sp>
          <p:nvSpPr>
            <p:cNvPr id="5537" name="Google Shape;5537;p47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7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7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7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1" name="Google Shape;5541;p47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  <a:solidFill>
            <a:schemeClr val="bg1"/>
          </a:solidFill>
        </p:grpSpPr>
        <p:sp>
          <p:nvSpPr>
            <p:cNvPr id="5542" name="Google Shape;5542;p47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7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4" name="Google Shape;5544;p47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  <a:solidFill>
            <a:schemeClr val="bg1"/>
          </a:solidFill>
        </p:grpSpPr>
        <p:sp>
          <p:nvSpPr>
            <p:cNvPr id="5545" name="Google Shape;5545;p47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7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47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47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9" name="Google Shape;5549;p47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  <a:solidFill>
            <a:schemeClr val="bg1"/>
          </a:solidFill>
        </p:grpSpPr>
        <p:sp>
          <p:nvSpPr>
            <p:cNvPr id="5550" name="Google Shape;5550;p47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47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7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47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4" name="Google Shape;5554;p47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  <a:solidFill>
            <a:schemeClr val="bg1"/>
          </a:solidFill>
        </p:grpSpPr>
        <p:sp>
          <p:nvSpPr>
            <p:cNvPr id="5555" name="Google Shape;5555;p47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47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7" name="Google Shape;5557;p47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  <a:solidFill>
            <a:schemeClr val="bg1"/>
          </a:solidFill>
        </p:grpSpPr>
        <p:sp>
          <p:nvSpPr>
            <p:cNvPr id="5558" name="Google Shape;5558;p47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7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47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47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2" name="Google Shape;5562;p47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  <a:solidFill>
            <a:schemeClr val="bg1"/>
          </a:solidFill>
        </p:grpSpPr>
        <p:sp>
          <p:nvSpPr>
            <p:cNvPr id="5563" name="Google Shape;5563;p47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47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7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47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7" name="Google Shape;5567;p47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  <a:solidFill>
            <a:schemeClr val="bg1"/>
          </a:solidFill>
        </p:grpSpPr>
        <p:sp>
          <p:nvSpPr>
            <p:cNvPr id="5568" name="Google Shape;5568;p47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7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7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7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2" name="Google Shape;5572;p47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  <a:solidFill>
            <a:schemeClr val="bg1"/>
          </a:solidFill>
        </p:grpSpPr>
        <p:sp>
          <p:nvSpPr>
            <p:cNvPr id="5573" name="Google Shape;5573;p47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47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7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47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7" name="Google Shape;5577;p47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  <a:solidFill>
            <a:schemeClr val="bg1"/>
          </a:solidFill>
        </p:grpSpPr>
        <p:sp>
          <p:nvSpPr>
            <p:cNvPr id="5578" name="Google Shape;5578;p47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7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7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7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47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3" name="Google Shape;5583;p47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  <a:solidFill>
            <a:schemeClr val="bg1"/>
          </a:solidFill>
        </p:grpSpPr>
        <p:sp>
          <p:nvSpPr>
            <p:cNvPr id="5584" name="Google Shape;5584;p47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7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6" name="Google Shape;5586;p47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  <a:solidFill>
            <a:schemeClr val="bg1"/>
          </a:solidFill>
        </p:grpSpPr>
        <p:sp>
          <p:nvSpPr>
            <p:cNvPr id="5587" name="Google Shape;5587;p47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47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47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7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7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47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3" name="Google Shape;5593;p47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  <a:solidFill>
            <a:schemeClr val="bg1"/>
          </a:solidFill>
        </p:grpSpPr>
        <p:sp>
          <p:nvSpPr>
            <p:cNvPr id="5594" name="Google Shape;5594;p47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7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7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7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8" name="Google Shape;5598;p47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  <a:solidFill>
            <a:schemeClr val="bg1"/>
          </a:solidFill>
        </p:grpSpPr>
        <p:sp>
          <p:nvSpPr>
            <p:cNvPr id="5599" name="Google Shape;5599;p47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7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47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47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3" name="Google Shape;5603;p47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  <a:solidFill>
            <a:schemeClr val="bg1"/>
          </a:solidFill>
        </p:grpSpPr>
        <p:sp>
          <p:nvSpPr>
            <p:cNvPr id="5604" name="Google Shape;5604;p47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7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7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47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8" name="Google Shape;5608;p47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  <a:solidFill>
            <a:schemeClr val="bg1"/>
          </a:solidFill>
        </p:grpSpPr>
        <p:sp>
          <p:nvSpPr>
            <p:cNvPr id="5609" name="Google Shape;5609;p47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7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7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47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3" name="Google Shape;5613;p47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  <a:solidFill>
            <a:schemeClr val="bg1"/>
          </a:solidFill>
        </p:grpSpPr>
        <p:sp>
          <p:nvSpPr>
            <p:cNvPr id="5614" name="Google Shape;5614;p47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7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47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47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7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9" name="Google Shape;5619;p47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  <a:solidFill>
            <a:schemeClr val="bg1"/>
          </a:solidFill>
        </p:grpSpPr>
        <p:sp>
          <p:nvSpPr>
            <p:cNvPr id="5620" name="Google Shape;5620;p47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47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7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7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7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5" name="Google Shape;5625;p47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  <a:solidFill>
            <a:schemeClr val="bg1"/>
          </a:solidFill>
        </p:grpSpPr>
        <p:sp>
          <p:nvSpPr>
            <p:cNvPr id="5626" name="Google Shape;5626;p47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7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47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47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0" name="Google Shape;5630;p47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  <a:solidFill>
            <a:schemeClr val="bg1"/>
          </a:solidFill>
        </p:grpSpPr>
        <p:sp>
          <p:nvSpPr>
            <p:cNvPr id="5631" name="Google Shape;5631;p47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47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3" name="Google Shape;5633;p47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  <a:solidFill>
            <a:schemeClr val="bg1"/>
          </a:solidFill>
        </p:grpSpPr>
        <p:sp>
          <p:nvSpPr>
            <p:cNvPr id="5634" name="Google Shape;5634;p47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7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7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47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47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9" name="Google Shape;5639;p47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  <a:solidFill>
            <a:schemeClr val="bg1"/>
          </a:solidFill>
        </p:grpSpPr>
        <p:sp>
          <p:nvSpPr>
            <p:cNvPr id="5640" name="Google Shape;5640;p47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7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7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47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4" name="Google Shape;5644;p47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  <a:solidFill>
            <a:schemeClr val="bg1"/>
          </a:solidFill>
        </p:grpSpPr>
        <p:sp>
          <p:nvSpPr>
            <p:cNvPr id="5645" name="Google Shape;5645;p47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47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47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7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9" name="Google Shape;5649;p47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  <a:solidFill>
            <a:schemeClr val="bg1"/>
          </a:solidFill>
        </p:grpSpPr>
        <p:sp>
          <p:nvSpPr>
            <p:cNvPr id="5650" name="Google Shape;5650;p47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7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7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3" name="Google Shape;5653;p47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  <a:solidFill>
            <a:schemeClr val="bg1"/>
          </a:solidFill>
        </p:grpSpPr>
        <p:sp>
          <p:nvSpPr>
            <p:cNvPr id="5654" name="Google Shape;5654;p47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47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6" name="Google Shape;5656;p47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  <a:solidFill>
            <a:schemeClr val="bg1"/>
          </a:solidFill>
        </p:grpSpPr>
        <p:sp>
          <p:nvSpPr>
            <p:cNvPr id="5657" name="Google Shape;5657;p47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7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47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47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1" name="Google Shape;5661;p47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  <a:solidFill>
            <a:schemeClr val="bg1"/>
          </a:solidFill>
        </p:grpSpPr>
        <p:sp>
          <p:nvSpPr>
            <p:cNvPr id="5662" name="Google Shape;5662;p47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47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47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7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6" name="Google Shape;5666;p47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  <a:solidFill>
            <a:schemeClr val="bg1"/>
          </a:solidFill>
        </p:grpSpPr>
        <p:sp>
          <p:nvSpPr>
            <p:cNvPr id="5667" name="Google Shape;5667;p47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47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9" name="Google Shape;5669;p47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  <a:solidFill>
            <a:schemeClr val="bg1"/>
          </a:solidFill>
        </p:grpSpPr>
        <p:sp>
          <p:nvSpPr>
            <p:cNvPr id="5670" name="Google Shape;5670;p47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7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7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3" name="Google Shape;5673;p47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  <a:solidFill>
            <a:schemeClr val="bg1"/>
          </a:solidFill>
        </p:grpSpPr>
        <p:sp>
          <p:nvSpPr>
            <p:cNvPr id="5674" name="Google Shape;5674;p47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47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47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7" name="Google Shape;5677;p47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  <a:solidFill>
            <a:schemeClr val="bg1"/>
          </a:solidFill>
        </p:grpSpPr>
        <p:sp>
          <p:nvSpPr>
            <p:cNvPr id="5678" name="Google Shape;5678;p47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7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47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1" name="Google Shape;5681;p47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  <a:solidFill>
            <a:schemeClr val="bg1"/>
          </a:solidFill>
        </p:grpSpPr>
        <p:sp>
          <p:nvSpPr>
            <p:cNvPr id="5682" name="Google Shape;5682;p47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47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7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47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6" name="Google Shape;5686;p47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  <a:solidFill>
            <a:schemeClr val="bg1"/>
          </a:solidFill>
        </p:grpSpPr>
        <p:sp>
          <p:nvSpPr>
            <p:cNvPr id="5687" name="Google Shape;5687;p47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7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7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7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1" name="Google Shape;5691;p47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  <a:solidFill>
            <a:schemeClr val="bg1"/>
          </a:solidFill>
        </p:grpSpPr>
        <p:sp>
          <p:nvSpPr>
            <p:cNvPr id="5692" name="Google Shape;5692;p47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7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4" name="Google Shape;5694;p47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  <a:solidFill>
            <a:schemeClr val="bg1"/>
          </a:solidFill>
        </p:grpSpPr>
        <p:sp>
          <p:nvSpPr>
            <p:cNvPr id="5695" name="Google Shape;5695;p47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7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7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8" name="Google Shape;5698;p47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  <a:solidFill>
            <a:schemeClr val="bg1"/>
          </a:solidFill>
        </p:grpSpPr>
        <p:sp>
          <p:nvSpPr>
            <p:cNvPr id="5699" name="Google Shape;5699;p47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47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47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7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3" name="Google Shape;5703;p47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  <a:solidFill>
            <a:schemeClr val="bg1"/>
          </a:solidFill>
        </p:grpSpPr>
        <p:sp>
          <p:nvSpPr>
            <p:cNvPr id="5704" name="Google Shape;5704;p47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47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47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7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8" name="Google Shape;5708;p47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  <a:solidFill>
            <a:schemeClr val="bg1"/>
          </a:solidFill>
        </p:grpSpPr>
        <p:sp>
          <p:nvSpPr>
            <p:cNvPr id="5709" name="Google Shape;5709;p47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47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47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2" name="Google Shape;5712;p47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  <a:solidFill>
            <a:schemeClr val="bg1"/>
          </a:solidFill>
        </p:grpSpPr>
        <p:sp>
          <p:nvSpPr>
            <p:cNvPr id="5713" name="Google Shape;5713;p47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7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47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47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7" name="Google Shape;5717;p47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  <a:solidFill>
            <a:schemeClr val="bg1"/>
          </a:solidFill>
        </p:grpSpPr>
        <p:sp>
          <p:nvSpPr>
            <p:cNvPr id="5718" name="Google Shape;5718;p47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7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47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47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2" name="Google Shape;5722;p47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  <a:solidFill>
            <a:schemeClr val="bg1"/>
          </a:solidFill>
        </p:grpSpPr>
        <p:sp>
          <p:nvSpPr>
            <p:cNvPr id="5723" name="Google Shape;5723;p47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47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47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47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47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8" name="Google Shape;5728;p47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  <a:solidFill>
            <a:schemeClr val="bg1"/>
          </a:solidFill>
        </p:grpSpPr>
        <p:sp>
          <p:nvSpPr>
            <p:cNvPr id="5729" name="Google Shape;5729;p47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47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47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7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7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4" name="Google Shape;5734;p47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  <a:solidFill>
            <a:schemeClr val="bg1"/>
          </a:solidFill>
        </p:grpSpPr>
        <p:sp>
          <p:nvSpPr>
            <p:cNvPr id="5735" name="Google Shape;5735;p47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7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7" name="Google Shape;5737;p47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  <a:solidFill>
            <a:schemeClr val="bg1"/>
          </a:solidFill>
        </p:grpSpPr>
        <p:sp>
          <p:nvSpPr>
            <p:cNvPr id="5738" name="Google Shape;5738;p47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7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7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47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2" name="Google Shape;5742;p47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  <a:solidFill>
            <a:schemeClr val="bg1"/>
          </a:solidFill>
        </p:grpSpPr>
        <p:sp>
          <p:nvSpPr>
            <p:cNvPr id="5743" name="Google Shape;5743;p47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7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7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47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47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  <a:solidFill>
            <a:schemeClr val="bg1"/>
          </a:solidFill>
        </p:grpSpPr>
        <p:sp>
          <p:nvSpPr>
            <p:cNvPr id="5748" name="Google Shape;5748;p47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7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7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1" name="Google Shape;5751;p47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  <a:solidFill>
            <a:schemeClr val="bg1"/>
          </a:solidFill>
        </p:grpSpPr>
        <p:sp>
          <p:nvSpPr>
            <p:cNvPr id="5752" name="Google Shape;5752;p47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47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7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7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7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47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47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9" name="Google Shape;5759;p47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  <a:solidFill>
            <a:schemeClr val="bg1"/>
          </a:solidFill>
        </p:grpSpPr>
        <p:sp>
          <p:nvSpPr>
            <p:cNvPr id="5760" name="Google Shape;5760;p47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47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47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7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47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5" name="Google Shape;5765;p47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  <a:solidFill>
            <a:schemeClr val="bg1"/>
          </a:solidFill>
        </p:grpSpPr>
        <p:sp>
          <p:nvSpPr>
            <p:cNvPr id="5766" name="Google Shape;5766;p47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47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7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47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47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  <a:solidFill>
            <a:schemeClr val="bg1"/>
          </a:solidFill>
        </p:grpSpPr>
        <p:sp>
          <p:nvSpPr>
            <p:cNvPr id="5771" name="Google Shape;5771;p47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7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47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47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5" name="Google Shape;5775;p47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  <a:solidFill>
            <a:schemeClr val="bg1"/>
          </a:solidFill>
        </p:grpSpPr>
        <p:sp>
          <p:nvSpPr>
            <p:cNvPr id="5776" name="Google Shape;5776;p47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47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47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47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47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1" name="Google Shape;5781;p47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  <a:solidFill>
            <a:schemeClr val="bg1"/>
          </a:solidFill>
        </p:grpSpPr>
        <p:sp>
          <p:nvSpPr>
            <p:cNvPr id="5782" name="Google Shape;5782;p47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47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47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47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47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7" name="Google Shape;5787;p47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  <a:solidFill>
            <a:schemeClr val="bg1"/>
          </a:solidFill>
        </p:grpSpPr>
        <p:sp>
          <p:nvSpPr>
            <p:cNvPr id="5788" name="Google Shape;5788;p47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7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7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7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7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47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47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47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6" name="Google Shape;5796;p47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  <a:solidFill>
            <a:schemeClr val="bg1"/>
          </a:solidFill>
        </p:grpSpPr>
        <p:sp>
          <p:nvSpPr>
            <p:cNvPr id="5797" name="Google Shape;5797;p47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47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47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7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47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47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3" name="Google Shape;5803;p47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  <a:solidFill>
            <a:schemeClr val="bg1"/>
          </a:solidFill>
        </p:grpSpPr>
        <p:sp>
          <p:nvSpPr>
            <p:cNvPr id="5804" name="Google Shape;5804;p47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47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47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47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8" name="Google Shape;5808;p47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  <a:solidFill>
            <a:schemeClr val="bg1"/>
          </a:solidFill>
        </p:grpSpPr>
        <p:sp>
          <p:nvSpPr>
            <p:cNvPr id="5809" name="Google Shape;5809;p47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47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7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7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47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47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47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47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47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47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47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0" name="Google Shape;5820;p47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  <a:solidFill>
            <a:schemeClr val="bg1"/>
          </a:solidFill>
        </p:grpSpPr>
        <p:sp>
          <p:nvSpPr>
            <p:cNvPr id="5821" name="Google Shape;5821;p47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47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47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47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47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47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7" name="Google Shape;5827;p47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  <a:solidFill>
            <a:schemeClr val="bg1"/>
          </a:solidFill>
        </p:grpSpPr>
        <p:sp>
          <p:nvSpPr>
            <p:cNvPr id="5828" name="Google Shape;5828;p47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47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47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47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2" name="Google Shape;5832;p47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  <a:solidFill>
            <a:schemeClr val="bg1"/>
          </a:solidFill>
        </p:grpSpPr>
        <p:sp>
          <p:nvSpPr>
            <p:cNvPr id="5833" name="Google Shape;5833;p47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47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47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47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7" name="Google Shape;5837;p47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  <a:solidFill>
            <a:schemeClr val="bg1"/>
          </a:solidFill>
        </p:grpSpPr>
        <p:sp>
          <p:nvSpPr>
            <p:cNvPr id="5838" name="Google Shape;5838;p47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47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47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47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2" name="Google Shape;5842;p47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  <a:solidFill>
            <a:schemeClr val="bg1"/>
          </a:solidFill>
        </p:grpSpPr>
        <p:sp>
          <p:nvSpPr>
            <p:cNvPr id="5843" name="Google Shape;5843;p47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47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47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47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7" name="Google Shape;5847;p47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  <a:solidFill>
            <a:schemeClr val="bg1"/>
          </a:solidFill>
        </p:grpSpPr>
        <p:sp>
          <p:nvSpPr>
            <p:cNvPr id="5848" name="Google Shape;5848;p47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47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7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7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7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7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4" name="Google Shape;5854;p47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  <a:solidFill>
            <a:schemeClr val="bg1"/>
          </a:solidFill>
        </p:grpSpPr>
        <p:sp>
          <p:nvSpPr>
            <p:cNvPr id="5855" name="Google Shape;5855;p47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7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7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8" name="Google Shape;5858;p47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  <a:solidFill>
            <a:schemeClr val="bg1"/>
          </a:solidFill>
        </p:grpSpPr>
        <p:sp>
          <p:nvSpPr>
            <p:cNvPr id="5859" name="Google Shape;5859;p47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7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7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2" name="Google Shape;5862;p47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  <a:solidFill>
            <a:schemeClr val="bg1"/>
          </a:solidFill>
        </p:grpSpPr>
        <p:sp>
          <p:nvSpPr>
            <p:cNvPr id="5863" name="Google Shape;5863;p47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7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7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7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7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7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7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7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1" name="Google Shape;5871;p47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  <a:solidFill>
            <a:schemeClr val="bg1"/>
          </a:solidFill>
        </p:grpSpPr>
        <p:sp>
          <p:nvSpPr>
            <p:cNvPr id="5872" name="Google Shape;5872;p47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7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47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47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7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7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7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9" name="Google Shape;5879;p47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  <a:solidFill>
            <a:schemeClr val="bg1"/>
          </a:solidFill>
        </p:grpSpPr>
        <p:sp>
          <p:nvSpPr>
            <p:cNvPr id="5880" name="Google Shape;5880;p47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7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7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7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4" name="Google Shape;5884;p47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  <a:solidFill>
            <a:schemeClr val="bg1"/>
          </a:solidFill>
        </p:grpSpPr>
        <p:sp>
          <p:nvSpPr>
            <p:cNvPr id="5885" name="Google Shape;5885;p47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7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7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7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7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0" name="Google Shape;5890;p47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  <a:solidFill>
            <a:schemeClr val="bg1"/>
          </a:solidFill>
        </p:grpSpPr>
        <p:sp>
          <p:nvSpPr>
            <p:cNvPr id="5891" name="Google Shape;5891;p47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7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7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7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7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7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7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7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9" name="Google Shape;5899;p47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  <a:solidFill>
            <a:schemeClr val="bg1"/>
          </a:solidFill>
        </p:grpSpPr>
        <p:sp>
          <p:nvSpPr>
            <p:cNvPr id="5900" name="Google Shape;5900;p47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7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2" name="Google Shape;5902;p47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  <a:solidFill>
            <a:schemeClr val="bg1"/>
          </a:solidFill>
        </p:grpSpPr>
        <p:sp>
          <p:nvSpPr>
            <p:cNvPr id="5903" name="Google Shape;5903;p47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7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47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7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7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8" name="Google Shape;5908;p47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  <a:solidFill>
            <a:schemeClr val="bg1"/>
          </a:solidFill>
        </p:grpSpPr>
        <p:sp>
          <p:nvSpPr>
            <p:cNvPr id="5909" name="Google Shape;5909;p47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7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7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47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  <a:solidFill>
            <a:schemeClr val="bg1"/>
          </a:solidFill>
        </p:grpSpPr>
        <p:sp>
          <p:nvSpPr>
            <p:cNvPr id="5913" name="Google Shape;5913;p47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7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7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7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7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7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7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7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1" name="Google Shape;5921;p47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  <a:solidFill>
            <a:schemeClr val="bg1"/>
          </a:solidFill>
        </p:grpSpPr>
        <p:sp>
          <p:nvSpPr>
            <p:cNvPr id="5922" name="Google Shape;5922;p47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7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47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7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7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7" name="Google Shape;5927;p47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  <a:solidFill>
            <a:schemeClr val="bg1"/>
          </a:solidFill>
        </p:grpSpPr>
        <p:sp>
          <p:nvSpPr>
            <p:cNvPr id="5928" name="Google Shape;5928;p47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7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7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7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7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7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7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5" name="Google Shape;5935;p47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  <a:solidFill>
            <a:schemeClr val="bg1"/>
          </a:solidFill>
        </p:grpSpPr>
        <p:sp>
          <p:nvSpPr>
            <p:cNvPr id="5936" name="Google Shape;5936;p47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47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47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47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47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7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47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47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7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5" name="Google Shape;5945;p47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  <a:solidFill>
            <a:schemeClr val="bg1"/>
          </a:solidFill>
        </p:grpSpPr>
        <p:sp>
          <p:nvSpPr>
            <p:cNvPr id="5946" name="Google Shape;5946;p47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7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47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47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47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47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47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3" name="Google Shape;5953;p47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  <a:solidFill>
            <a:schemeClr val="bg1"/>
          </a:solidFill>
        </p:grpSpPr>
        <p:sp>
          <p:nvSpPr>
            <p:cNvPr id="5954" name="Google Shape;5954;p47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7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7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7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8" name="Google Shape;5958;p47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  <a:solidFill>
            <a:schemeClr val="bg1"/>
          </a:solidFill>
        </p:grpSpPr>
        <p:sp>
          <p:nvSpPr>
            <p:cNvPr id="5959" name="Google Shape;5959;p47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7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7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47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47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7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47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6" name="Google Shape;5966;p47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  <a:solidFill>
            <a:schemeClr val="bg1"/>
          </a:solidFill>
        </p:grpSpPr>
        <p:sp>
          <p:nvSpPr>
            <p:cNvPr id="5967" name="Google Shape;5967;p47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47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47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47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47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47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47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4" name="Google Shape;5974;p47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  <a:solidFill>
            <a:schemeClr val="bg1"/>
          </a:solidFill>
        </p:grpSpPr>
        <p:sp>
          <p:nvSpPr>
            <p:cNvPr id="5975" name="Google Shape;5975;p47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47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47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47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7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7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47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2" name="Google Shape;5982;p47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3" name="Google Shape;5983;p47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4" name="Google Shape;5984;p47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  <a:solidFill>
            <a:schemeClr val="bg1"/>
          </a:solidFill>
        </p:grpSpPr>
        <p:sp>
          <p:nvSpPr>
            <p:cNvPr id="5985" name="Google Shape;5985;p47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7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7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47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47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7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7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2" name="Google Shape;5992;p47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  <a:solidFill>
            <a:schemeClr val="bg1"/>
          </a:solidFill>
        </p:grpSpPr>
        <p:sp>
          <p:nvSpPr>
            <p:cNvPr id="5993" name="Google Shape;5993;p47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47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47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47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7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47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47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47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1" name="Google Shape;6001;p47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  <a:solidFill>
            <a:schemeClr val="bg1"/>
          </a:solidFill>
        </p:grpSpPr>
        <p:sp>
          <p:nvSpPr>
            <p:cNvPr id="6002" name="Google Shape;6002;p47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47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47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47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47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47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8" name="Google Shape;6008;p47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  <a:solidFill>
            <a:schemeClr val="bg1"/>
          </a:solidFill>
        </p:grpSpPr>
        <p:sp>
          <p:nvSpPr>
            <p:cNvPr id="6009" name="Google Shape;6009;p47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47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47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47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47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4" name="Google Shape;6014;p47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  <a:solidFill>
            <a:schemeClr val="bg1"/>
          </a:solidFill>
        </p:grpSpPr>
        <p:sp>
          <p:nvSpPr>
            <p:cNvPr id="6015" name="Google Shape;6015;p47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47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47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47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47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47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47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2" name="Google Shape;6022;p47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  <a:solidFill>
            <a:schemeClr val="bg1"/>
          </a:solidFill>
        </p:grpSpPr>
        <p:sp>
          <p:nvSpPr>
            <p:cNvPr id="6023" name="Google Shape;6023;p47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47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47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47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47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47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9" name="Google Shape;6029;p47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  <a:solidFill>
            <a:schemeClr val="bg1"/>
          </a:solidFill>
        </p:grpSpPr>
        <p:sp>
          <p:nvSpPr>
            <p:cNvPr id="6030" name="Google Shape;6030;p47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7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7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3" name="Google Shape;6033;p47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  <a:solidFill>
            <a:schemeClr val="bg1"/>
          </a:solidFill>
        </p:grpSpPr>
        <p:sp>
          <p:nvSpPr>
            <p:cNvPr id="6034" name="Google Shape;6034;p47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47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7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7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47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47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7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7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2" name="Google Shape;6042;p47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  <a:solidFill>
            <a:schemeClr val="bg1"/>
          </a:solidFill>
        </p:grpSpPr>
        <p:sp>
          <p:nvSpPr>
            <p:cNvPr id="6043" name="Google Shape;6043;p47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7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7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7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7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7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47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47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47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47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47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4" name="Google Shape;6054;p47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  <a:solidFill>
            <a:schemeClr val="bg1"/>
          </a:solidFill>
        </p:grpSpPr>
        <p:sp>
          <p:nvSpPr>
            <p:cNvPr id="6055" name="Google Shape;6055;p47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47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47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47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47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7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1" name="Google Shape;6061;p47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  <a:solidFill>
            <a:schemeClr val="bg1"/>
          </a:solidFill>
        </p:grpSpPr>
        <p:sp>
          <p:nvSpPr>
            <p:cNvPr id="6062" name="Google Shape;6062;p47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47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47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7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7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7" name="Google Shape;6067;p47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  <a:solidFill>
            <a:schemeClr val="bg1"/>
          </a:solidFill>
        </p:grpSpPr>
        <p:sp>
          <p:nvSpPr>
            <p:cNvPr id="6068" name="Google Shape;6068;p47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7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7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7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7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7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7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7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47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  <a:solidFill>
            <a:schemeClr val="bg1"/>
          </a:solidFill>
        </p:grpSpPr>
        <p:sp>
          <p:nvSpPr>
            <p:cNvPr id="6077" name="Google Shape;6077;p47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7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7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7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7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7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7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4" name="Google Shape;6084;p47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  <a:solidFill>
            <a:schemeClr val="bg1"/>
          </a:solidFill>
        </p:grpSpPr>
        <p:sp>
          <p:nvSpPr>
            <p:cNvPr id="6085" name="Google Shape;6085;p47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7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7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7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7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7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47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7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3" name="Google Shape;6093;p47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  <a:solidFill>
            <a:schemeClr val="bg1"/>
          </a:solidFill>
        </p:grpSpPr>
        <p:sp>
          <p:nvSpPr>
            <p:cNvPr id="6094" name="Google Shape;6094;p47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7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7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7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7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7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7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7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7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3" name="Google Shape;6103;p47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  <a:solidFill>
            <a:schemeClr val="bg1"/>
          </a:solidFill>
        </p:grpSpPr>
        <p:sp>
          <p:nvSpPr>
            <p:cNvPr id="6104" name="Google Shape;6104;p47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7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7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7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7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09" name="Google Shape;6109;p47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grpFill/>
            <a:ln>
              <a:noFill/>
            </a:ln>
          </p:spPr>
        </p:sp>
        <p:sp>
          <p:nvSpPr>
            <p:cNvPr id="6110" name="Google Shape;6110;p47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11" name="Google Shape;6111;p47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47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3" name="Google Shape;6113;p47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8" name="Google Shape;6118;p4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Креативный</a:t>
            </a:r>
            <a:r>
              <a:rPr lang="ru-RU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процесс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19" name="Google Shape;6119;p48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  <a:solidFill>
            <a:schemeClr val="bg1"/>
          </a:solidFill>
        </p:grpSpPr>
        <p:sp>
          <p:nvSpPr>
            <p:cNvPr id="6120" name="Google Shape;6120;p48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48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2" name="Google Shape;6122;p48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  <a:solidFill>
            <a:schemeClr val="bg1"/>
          </a:solidFill>
        </p:grpSpPr>
        <p:sp>
          <p:nvSpPr>
            <p:cNvPr id="6123" name="Google Shape;6123;p48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8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48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  <a:solidFill>
            <a:schemeClr val="bg1"/>
          </a:solidFill>
        </p:grpSpPr>
        <p:sp>
          <p:nvSpPr>
            <p:cNvPr id="6126" name="Google Shape;6126;p48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8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8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8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8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8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2" name="Google Shape;6132;p48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  <a:solidFill>
            <a:schemeClr val="bg1"/>
          </a:solidFill>
        </p:grpSpPr>
        <p:sp>
          <p:nvSpPr>
            <p:cNvPr id="6133" name="Google Shape;6133;p48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8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48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  <a:solidFill>
            <a:schemeClr val="bg1"/>
          </a:solidFill>
        </p:grpSpPr>
        <p:sp>
          <p:nvSpPr>
            <p:cNvPr id="6136" name="Google Shape;6136;p48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8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8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8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8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8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8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8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4" name="Google Shape;6144;p48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  <a:solidFill>
            <a:schemeClr val="bg1"/>
          </a:solidFill>
        </p:grpSpPr>
        <p:sp>
          <p:nvSpPr>
            <p:cNvPr id="6145" name="Google Shape;6145;p48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8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7" name="Google Shape;6147;p48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  <a:solidFill>
            <a:schemeClr val="bg1"/>
          </a:solidFill>
        </p:grpSpPr>
        <p:sp>
          <p:nvSpPr>
            <p:cNvPr id="6148" name="Google Shape;6148;p48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48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0" name="Google Shape;6150;p48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  <a:solidFill>
            <a:schemeClr val="bg1"/>
          </a:solidFill>
        </p:grpSpPr>
        <p:sp>
          <p:nvSpPr>
            <p:cNvPr id="6151" name="Google Shape;6151;p48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48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3" name="Google Shape;6153;p48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  <a:solidFill>
            <a:schemeClr val="bg1"/>
          </a:solidFill>
        </p:grpSpPr>
        <p:sp>
          <p:nvSpPr>
            <p:cNvPr id="6154" name="Google Shape;6154;p48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48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56" name="Google Shape;6156;p48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57" name="Google Shape;6157;p48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  <a:solidFill>
            <a:schemeClr val="bg1"/>
          </a:solidFill>
        </p:grpSpPr>
        <p:sp>
          <p:nvSpPr>
            <p:cNvPr id="6158" name="Google Shape;6158;p48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48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0" name="Google Shape;6160;p48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  <a:solidFill>
            <a:schemeClr val="bg1"/>
          </a:solidFill>
        </p:grpSpPr>
        <p:sp>
          <p:nvSpPr>
            <p:cNvPr id="6161" name="Google Shape;6161;p48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8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3" name="Google Shape;6163;p48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  <a:solidFill>
            <a:schemeClr val="bg1"/>
          </a:solidFill>
        </p:grpSpPr>
        <p:sp>
          <p:nvSpPr>
            <p:cNvPr id="6164" name="Google Shape;6164;p48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8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6" name="Google Shape;6166;p48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  <a:solidFill>
            <a:schemeClr val="bg1"/>
          </a:solidFill>
        </p:grpSpPr>
        <p:sp>
          <p:nvSpPr>
            <p:cNvPr id="6167" name="Google Shape;6167;p48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8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48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48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48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48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3" name="Google Shape;6173;p48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  <a:solidFill>
            <a:schemeClr val="bg1"/>
          </a:solidFill>
        </p:grpSpPr>
        <p:sp>
          <p:nvSpPr>
            <p:cNvPr id="6174" name="Google Shape;6174;p48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48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48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7" name="Google Shape;6177;p48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  <a:solidFill>
            <a:schemeClr val="bg1"/>
          </a:solidFill>
        </p:grpSpPr>
        <p:sp>
          <p:nvSpPr>
            <p:cNvPr id="6178" name="Google Shape;6178;p48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48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48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8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2" name="Google Shape;6182;p48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  <a:solidFill>
            <a:schemeClr val="bg1"/>
          </a:solidFill>
        </p:grpSpPr>
        <p:sp>
          <p:nvSpPr>
            <p:cNvPr id="6183" name="Google Shape;6183;p48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48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8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8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87" name="Google Shape;6187;p48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88" name="Google Shape;6188;p48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  <a:solidFill>
            <a:schemeClr val="bg1"/>
          </a:solidFill>
        </p:grpSpPr>
        <p:sp>
          <p:nvSpPr>
            <p:cNvPr id="6189" name="Google Shape;6189;p48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8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8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2" name="Google Shape;6192;p48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93" name="Google Shape;6193;p48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  <a:solidFill>
            <a:schemeClr val="bg1"/>
          </a:solidFill>
        </p:grpSpPr>
        <p:sp>
          <p:nvSpPr>
            <p:cNvPr id="6194" name="Google Shape;6194;p48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48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48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48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8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48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48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1" name="Google Shape;6201;p48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2" name="Google Shape;6202;p48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03" name="Google Shape;6203;p48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  <a:solidFill>
            <a:schemeClr val="bg1"/>
          </a:solidFill>
        </p:grpSpPr>
        <p:sp>
          <p:nvSpPr>
            <p:cNvPr id="6204" name="Google Shape;6204;p48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8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48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48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  <a:solidFill>
            <a:schemeClr val="bg1"/>
          </a:solidFill>
        </p:grpSpPr>
        <p:sp>
          <p:nvSpPr>
            <p:cNvPr id="6208" name="Google Shape;6208;p48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48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48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48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2" name="Google Shape;6212;p48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  <a:solidFill>
            <a:schemeClr val="bg1"/>
          </a:solidFill>
        </p:grpSpPr>
        <p:sp>
          <p:nvSpPr>
            <p:cNvPr id="6213" name="Google Shape;6213;p48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8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8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6" name="Google Shape;6216;p48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  <a:solidFill>
            <a:schemeClr val="bg1"/>
          </a:solidFill>
        </p:grpSpPr>
        <p:sp>
          <p:nvSpPr>
            <p:cNvPr id="6217" name="Google Shape;6217;p48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48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8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0" name="Google Shape;6220;p48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  <a:solidFill>
            <a:schemeClr val="bg1"/>
          </a:solidFill>
        </p:grpSpPr>
        <p:sp>
          <p:nvSpPr>
            <p:cNvPr id="6221" name="Google Shape;6221;p48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48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8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8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48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48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48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28" name="Google Shape;6228;p48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9" name="Google Shape;6229;p48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0" name="Google Shape;6230;p48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1" name="Google Shape;6231;p48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2" name="Google Shape;6232;p48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3" name="Google Shape;6233;p48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  <a:solidFill>
            <a:schemeClr val="bg1"/>
          </a:solidFill>
        </p:grpSpPr>
        <p:sp>
          <p:nvSpPr>
            <p:cNvPr id="6234" name="Google Shape;6234;p48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8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48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7" name="Google Shape;6237;p48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  <a:solidFill>
            <a:schemeClr val="bg1"/>
          </a:solidFill>
        </p:grpSpPr>
        <p:sp>
          <p:nvSpPr>
            <p:cNvPr id="6238" name="Google Shape;6238;p48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48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48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48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48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3" name="Google Shape;6243;p48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  <a:solidFill>
            <a:schemeClr val="bg1"/>
          </a:solidFill>
        </p:grpSpPr>
        <p:sp>
          <p:nvSpPr>
            <p:cNvPr id="6244" name="Google Shape;6244;p48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8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6" name="Google Shape;6246;p48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  <a:solidFill>
            <a:schemeClr val="bg1"/>
          </a:solidFill>
        </p:grpSpPr>
        <p:sp>
          <p:nvSpPr>
            <p:cNvPr id="6247" name="Google Shape;6247;p48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8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48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48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48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48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3" name="Google Shape;6253;p48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4" name="Google Shape;6254;p48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  <a:solidFill>
            <a:schemeClr val="bg1"/>
          </a:solidFill>
        </p:grpSpPr>
        <p:sp>
          <p:nvSpPr>
            <p:cNvPr id="6255" name="Google Shape;6255;p48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48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48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8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8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48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48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2" name="Google Shape;6262;p48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  <a:solidFill>
            <a:schemeClr val="bg1"/>
          </a:solidFill>
        </p:grpSpPr>
        <p:sp>
          <p:nvSpPr>
            <p:cNvPr id="6263" name="Google Shape;6263;p48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8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48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48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7" name="Google Shape;6267;p48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  <a:solidFill>
            <a:schemeClr val="bg1"/>
          </a:solidFill>
        </p:grpSpPr>
        <p:sp>
          <p:nvSpPr>
            <p:cNvPr id="6268" name="Google Shape;6268;p48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48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8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48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48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8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8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75" name="Google Shape;6275;p48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6" name="Google Shape;6276;p48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  <a:solidFill>
            <a:schemeClr val="bg1"/>
          </a:solidFill>
        </p:grpSpPr>
        <p:sp>
          <p:nvSpPr>
            <p:cNvPr id="6277" name="Google Shape;6277;p48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48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8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8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1" name="Google Shape;6281;p48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2" name="Google Shape;6282;p48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  <a:solidFill>
            <a:schemeClr val="bg1"/>
          </a:solidFill>
        </p:grpSpPr>
        <p:sp>
          <p:nvSpPr>
            <p:cNvPr id="6283" name="Google Shape;6283;p48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48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5" name="Google Shape;6285;p48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  <a:solidFill>
            <a:schemeClr val="bg1"/>
          </a:solidFill>
        </p:grpSpPr>
        <p:sp>
          <p:nvSpPr>
            <p:cNvPr id="6286" name="Google Shape;6286;p48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48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48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8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48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1" name="Google Shape;6291;p48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  <a:solidFill>
            <a:schemeClr val="bg1"/>
          </a:solidFill>
        </p:grpSpPr>
        <p:sp>
          <p:nvSpPr>
            <p:cNvPr id="6292" name="Google Shape;6292;p48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48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48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8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8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8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8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9" name="Google Shape;6299;p48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0" name="Google Shape;6300;p48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  <a:solidFill>
            <a:schemeClr val="bg1"/>
          </a:solidFill>
        </p:grpSpPr>
        <p:sp>
          <p:nvSpPr>
            <p:cNvPr id="6301" name="Google Shape;6301;p48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48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48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48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48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  <a:solidFill>
            <a:schemeClr val="bg1"/>
          </a:solidFill>
        </p:grpSpPr>
        <p:sp>
          <p:nvSpPr>
            <p:cNvPr id="6306" name="Google Shape;6306;p48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48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8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48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0" name="Google Shape;6310;p48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11" name="Google Shape;6311;p48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  <a:solidFill>
            <a:schemeClr val="bg1"/>
          </a:solidFill>
        </p:grpSpPr>
        <p:sp>
          <p:nvSpPr>
            <p:cNvPr id="6312" name="Google Shape;6312;p48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48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8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5" name="Google Shape;6315;p48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  <a:solidFill>
            <a:schemeClr val="bg1"/>
          </a:solidFill>
        </p:grpSpPr>
        <p:sp>
          <p:nvSpPr>
            <p:cNvPr id="6316" name="Google Shape;6316;p48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48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48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48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0" name="Google Shape;6320;p48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  <a:solidFill>
            <a:schemeClr val="bg1"/>
          </a:solidFill>
        </p:grpSpPr>
        <p:sp>
          <p:nvSpPr>
            <p:cNvPr id="6321" name="Google Shape;6321;p48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48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8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48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48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6" name="Google Shape;6326;p48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  <a:solidFill>
            <a:schemeClr val="bg1"/>
          </a:solidFill>
        </p:grpSpPr>
        <p:sp>
          <p:nvSpPr>
            <p:cNvPr id="6327" name="Google Shape;6327;p4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4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0" name="Google Shape;6330;p48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  <a:solidFill>
            <a:schemeClr val="bg1"/>
          </a:solidFill>
        </p:grpSpPr>
        <p:sp>
          <p:nvSpPr>
            <p:cNvPr id="6331" name="Google Shape;6331;p48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48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48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48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48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48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48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48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48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48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1" name="Google Shape;6341;p48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  <a:solidFill>
            <a:schemeClr val="bg1"/>
          </a:solidFill>
        </p:grpSpPr>
        <p:sp>
          <p:nvSpPr>
            <p:cNvPr id="6342" name="Google Shape;6342;p48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8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48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48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6" name="Google Shape;6346;p48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  <a:solidFill>
            <a:schemeClr val="bg1"/>
          </a:solidFill>
        </p:grpSpPr>
        <p:sp>
          <p:nvSpPr>
            <p:cNvPr id="6347" name="Google Shape;6347;p48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48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48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8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8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2" name="Google Shape;6352;p48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  <a:solidFill>
            <a:schemeClr val="bg1"/>
          </a:solidFill>
        </p:grpSpPr>
        <p:sp>
          <p:nvSpPr>
            <p:cNvPr id="6353" name="Google Shape;6353;p48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48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48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8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7" name="Google Shape;6357;p48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  <a:solidFill>
            <a:schemeClr val="bg1"/>
          </a:solidFill>
        </p:grpSpPr>
        <p:sp>
          <p:nvSpPr>
            <p:cNvPr id="6358" name="Google Shape;6358;p48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48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0" name="Google Shape;6360;p48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  <a:solidFill>
            <a:schemeClr val="bg1"/>
          </a:solidFill>
        </p:grpSpPr>
        <p:sp>
          <p:nvSpPr>
            <p:cNvPr id="6361" name="Google Shape;6361;p48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8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8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48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48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6" name="Google Shape;6366;p48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  <a:solidFill>
            <a:schemeClr val="bg1"/>
          </a:solidFill>
        </p:grpSpPr>
        <p:sp>
          <p:nvSpPr>
            <p:cNvPr id="6367" name="Google Shape;6367;p48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48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48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8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48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48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48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8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8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48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7" name="Google Shape;6377;p48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  <a:solidFill>
            <a:schemeClr val="bg1"/>
          </a:solidFill>
        </p:grpSpPr>
        <p:sp>
          <p:nvSpPr>
            <p:cNvPr id="6378" name="Google Shape;6378;p48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8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0" name="Google Shape;6380;p48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  <a:solidFill>
            <a:schemeClr val="bg1"/>
          </a:solidFill>
        </p:grpSpPr>
        <p:sp>
          <p:nvSpPr>
            <p:cNvPr id="6381" name="Google Shape;6381;p48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48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48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4" name="Google Shape;6384;p48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  <a:solidFill>
            <a:schemeClr val="bg1"/>
          </a:solidFill>
        </p:grpSpPr>
        <p:sp>
          <p:nvSpPr>
            <p:cNvPr id="6385" name="Google Shape;6385;p48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48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48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48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8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48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48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48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8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4" name="Google Shape;6394;p48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  <a:solidFill>
            <a:schemeClr val="bg1"/>
          </a:solidFill>
        </p:grpSpPr>
        <p:sp>
          <p:nvSpPr>
            <p:cNvPr id="6395" name="Google Shape;6395;p48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48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48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8" name="Google Shape;6398;p48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  <a:solidFill>
            <a:schemeClr val="bg1"/>
          </a:solidFill>
        </p:grpSpPr>
        <p:sp>
          <p:nvSpPr>
            <p:cNvPr id="6399" name="Google Shape;6399;p48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48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48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48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3" name="Google Shape;6403;p48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  <a:solidFill>
            <a:schemeClr val="bg1"/>
          </a:solidFill>
        </p:grpSpPr>
        <p:sp>
          <p:nvSpPr>
            <p:cNvPr id="6404" name="Google Shape;6404;p48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48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48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48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48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9" name="Google Shape;6409;p48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  <a:solidFill>
            <a:schemeClr val="bg1"/>
          </a:solidFill>
        </p:grpSpPr>
        <p:sp>
          <p:nvSpPr>
            <p:cNvPr id="6410" name="Google Shape;6410;p48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48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48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48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8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5" name="Google Shape;6415;p48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  <a:solidFill>
            <a:schemeClr val="bg1"/>
          </a:solidFill>
        </p:grpSpPr>
        <p:sp>
          <p:nvSpPr>
            <p:cNvPr id="6416" name="Google Shape;6416;p48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48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8" name="Google Shape;6418;p48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  <a:solidFill>
            <a:schemeClr val="bg1"/>
          </a:solidFill>
        </p:grpSpPr>
        <p:sp>
          <p:nvSpPr>
            <p:cNvPr id="6419" name="Google Shape;6419;p48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48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48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48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48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4" name="Google Shape;6424;p48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  <a:solidFill>
            <a:schemeClr val="bg1"/>
          </a:solidFill>
        </p:grpSpPr>
        <p:sp>
          <p:nvSpPr>
            <p:cNvPr id="6425" name="Google Shape;6425;p48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8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8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8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8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8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48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48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8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4" name="Google Shape;6434;p48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  <a:solidFill>
            <a:schemeClr val="bg1"/>
          </a:solidFill>
        </p:grpSpPr>
        <p:sp>
          <p:nvSpPr>
            <p:cNvPr id="6435" name="Google Shape;6435;p48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48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48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48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48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48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48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48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48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48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48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6" name="Google Shape;6446;p48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  <a:solidFill>
            <a:schemeClr val="bg1"/>
          </a:solidFill>
        </p:grpSpPr>
        <p:sp>
          <p:nvSpPr>
            <p:cNvPr id="6447" name="Google Shape;6447;p48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48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48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48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1" name="Google Shape;6451;p48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  <a:solidFill>
            <a:schemeClr val="bg1"/>
          </a:solidFill>
        </p:grpSpPr>
        <p:sp>
          <p:nvSpPr>
            <p:cNvPr id="6452" name="Google Shape;6452;p48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48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48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48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48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48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8" name="Google Shape;6458;p48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  <a:solidFill>
            <a:schemeClr val="bg1"/>
          </a:solidFill>
        </p:grpSpPr>
        <p:sp>
          <p:nvSpPr>
            <p:cNvPr id="6459" name="Google Shape;6459;p48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48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48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48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48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48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5" name="Google Shape;6465;p48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  <a:solidFill>
            <a:schemeClr val="bg1"/>
          </a:solidFill>
        </p:grpSpPr>
        <p:sp>
          <p:nvSpPr>
            <p:cNvPr id="6466" name="Google Shape;6466;p48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48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48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48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48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48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48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48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4" name="Google Shape;6474;p48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  <a:solidFill>
            <a:schemeClr val="bg1"/>
          </a:solidFill>
        </p:grpSpPr>
        <p:sp>
          <p:nvSpPr>
            <p:cNvPr id="6475" name="Google Shape;6475;p48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48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48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48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48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48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1" name="Google Shape;6481;p48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  <a:solidFill>
            <a:schemeClr val="bg1"/>
          </a:solidFill>
        </p:grpSpPr>
        <p:sp>
          <p:nvSpPr>
            <p:cNvPr id="6482" name="Google Shape;6482;p48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48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48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48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6" name="Google Shape;6486;p48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  <a:solidFill>
            <a:schemeClr val="bg1"/>
          </a:solidFill>
        </p:grpSpPr>
        <p:sp>
          <p:nvSpPr>
            <p:cNvPr id="6487" name="Google Shape;6487;p48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48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48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48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48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48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48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48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48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48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7" name="Google Shape;6497;p48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  <a:solidFill>
            <a:schemeClr val="bg1"/>
          </a:solidFill>
        </p:grpSpPr>
        <p:sp>
          <p:nvSpPr>
            <p:cNvPr id="6498" name="Google Shape;6498;p48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48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48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48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48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48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4" name="Google Shape;6504;p48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  <a:solidFill>
            <a:schemeClr val="bg1"/>
          </a:solidFill>
        </p:grpSpPr>
        <p:sp>
          <p:nvSpPr>
            <p:cNvPr id="6505" name="Google Shape;6505;p48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48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48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48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48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48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48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2" name="Google Shape;6512;p48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  <a:solidFill>
            <a:schemeClr val="bg1"/>
          </a:solidFill>
        </p:grpSpPr>
        <p:sp>
          <p:nvSpPr>
            <p:cNvPr id="6513" name="Google Shape;6513;p48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48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48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48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48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48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48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48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48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48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48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4" name="Google Shape;6524;p48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  <a:solidFill>
            <a:schemeClr val="bg1"/>
          </a:solidFill>
        </p:grpSpPr>
        <p:sp>
          <p:nvSpPr>
            <p:cNvPr id="6525" name="Google Shape;6525;p48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48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48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48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48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48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48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2" name="Google Shape;6532;p48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  <a:solidFill>
            <a:schemeClr val="bg1"/>
          </a:solidFill>
        </p:grpSpPr>
        <p:sp>
          <p:nvSpPr>
            <p:cNvPr id="6533" name="Google Shape;6533;p48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48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48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48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48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48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48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48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48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48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48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48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48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6" name="Google Shape;6546;p48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  <a:solidFill>
            <a:schemeClr val="bg1"/>
          </a:solidFill>
        </p:grpSpPr>
        <p:sp>
          <p:nvSpPr>
            <p:cNvPr id="6547" name="Google Shape;6547;p48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48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48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48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48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2" name="Google Shape;6552;p48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  <a:solidFill>
            <a:schemeClr val="bg1"/>
          </a:solidFill>
        </p:grpSpPr>
        <p:sp>
          <p:nvSpPr>
            <p:cNvPr id="6553" name="Google Shape;6553;p48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48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48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48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48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48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  <a:solidFill>
            <a:schemeClr val="bg1"/>
          </a:solidFill>
        </p:grpSpPr>
        <p:sp>
          <p:nvSpPr>
            <p:cNvPr id="6559" name="Google Shape;6559;p48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48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48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2" name="Google Shape;6562;p48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  <a:solidFill>
            <a:schemeClr val="bg1"/>
          </a:solidFill>
        </p:grpSpPr>
        <p:sp>
          <p:nvSpPr>
            <p:cNvPr id="6563" name="Google Shape;6563;p48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48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5" name="Google Shape;6565;p48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  <a:solidFill>
            <a:schemeClr val="bg1"/>
          </a:solidFill>
        </p:grpSpPr>
        <p:sp>
          <p:nvSpPr>
            <p:cNvPr id="6566" name="Google Shape;6566;p48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8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8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8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8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8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2" name="Google Shape;6572;p48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  <a:solidFill>
            <a:schemeClr val="bg1"/>
          </a:solidFill>
        </p:grpSpPr>
        <p:sp>
          <p:nvSpPr>
            <p:cNvPr id="6573" name="Google Shape;6573;p48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8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8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6" name="Google Shape;6576;p48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  <a:solidFill>
            <a:schemeClr val="bg1"/>
          </a:solidFill>
        </p:grpSpPr>
        <p:sp>
          <p:nvSpPr>
            <p:cNvPr id="6577" name="Google Shape;6577;p48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8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8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48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1" name="Google Shape;6581;p48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  <a:solidFill>
            <a:schemeClr val="bg1"/>
          </a:solidFill>
        </p:grpSpPr>
        <p:sp>
          <p:nvSpPr>
            <p:cNvPr id="6582" name="Google Shape;6582;p48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8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8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8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8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8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8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8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8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8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2" name="Google Shape;6592;p48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  <a:solidFill>
            <a:schemeClr val="bg1"/>
          </a:solidFill>
        </p:grpSpPr>
        <p:sp>
          <p:nvSpPr>
            <p:cNvPr id="6593" name="Google Shape;6593;p48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8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8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8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8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8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9" name="Google Shape;6599;p48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  <a:solidFill>
            <a:schemeClr val="bg1"/>
          </a:solidFill>
        </p:grpSpPr>
        <p:sp>
          <p:nvSpPr>
            <p:cNvPr id="6600" name="Google Shape;6600;p48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8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8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8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8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8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6" name="Google Shape;6606;p48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  <a:solidFill>
            <a:schemeClr val="bg1"/>
          </a:solidFill>
        </p:grpSpPr>
        <p:sp>
          <p:nvSpPr>
            <p:cNvPr id="6607" name="Google Shape;6607;p48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8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8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8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8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8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3" name="Google Shape;6613;p48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  <a:solidFill>
            <a:schemeClr val="bg1"/>
          </a:solidFill>
        </p:grpSpPr>
        <p:sp>
          <p:nvSpPr>
            <p:cNvPr id="6614" name="Google Shape;6614;p48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8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8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8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8" name="Google Shape;6618;p48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  <a:solidFill>
            <a:schemeClr val="bg1"/>
          </a:solidFill>
        </p:grpSpPr>
        <p:sp>
          <p:nvSpPr>
            <p:cNvPr id="6619" name="Google Shape;6619;p48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8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8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2" name="Google Shape;6622;p48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  <a:solidFill>
            <a:schemeClr val="bg1"/>
          </a:solidFill>
        </p:grpSpPr>
        <p:sp>
          <p:nvSpPr>
            <p:cNvPr id="6623" name="Google Shape;6623;p48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8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8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8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8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8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9" name="Google Shape;6629;p48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  <a:solidFill>
            <a:schemeClr val="bg1"/>
          </a:solidFill>
        </p:grpSpPr>
        <p:sp>
          <p:nvSpPr>
            <p:cNvPr id="6630" name="Google Shape;6630;p48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8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8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8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4" name="Google Shape;6634;p48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  <a:solidFill>
            <a:schemeClr val="bg1"/>
          </a:solidFill>
        </p:grpSpPr>
        <p:sp>
          <p:nvSpPr>
            <p:cNvPr id="6635" name="Google Shape;6635;p48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8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8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8" name="Google Shape;6638;p48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  <a:solidFill>
            <a:schemeClr val="bg1"/>
          </a:solidFill>
        </p:grpSpPr>
        <p:sp>
          <p:nvSpPr>
            <p:cNvPr id="6639" name="Google Shape;6639;p48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8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8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642" name="Google Shape;6642;p48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6643" name="Google Shape;6643;p48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  <a:solidFill>
            <a:schemeClr val="bg1"/>
          </a:solidFill>
        </p:grpSpPr>
        <p:sp>
          <p:nvSpPr>
            <p:cNvPr id="6644" name="Google Shape;6644;p48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8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8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8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8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3" name="Google Shape;6653;p4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Образование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6654" name="Google Shape;6654;p49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5" name="Google Shape;6655;p49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6" name="Google Shape;6656;p49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7" name="Google Shape;6657;p49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  <a:solidFill>
            <a:schemeClr val="bg1"/>
          </a:solidFill>
        </p:grpSpPr>
        <p:sp>
          <p:nvSpPr>
            <p:cNvPr id="6658" name="Google Shape;6658;p49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9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9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9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2" name="Google Shape;6662;p49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  <a:solidFill>
            <a:schemeClr val="bg1"/>
          </a:solidFill>
        </p:grpSpPr>
        <p:sp>
          <p:nvSpPr>
            <p:cNvPr id="6663" name="Google Shape;6663;p49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9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5" name="Google Shape;6665;p49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6" name="Google Shape;6666;p49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7" name="Google Shape;6667;p49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8" name="Google Shape;6668;p49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9" name="Google Shape;6669;p49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0" name="Google Shape;6670;p49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1" name="Google Shape;6671;p49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  <a:solidFill>
            <a:schemeClr val="bg1"/>
          </a:solidFill>
        </p:grpSpPr>
        <p:sp>
          <p:nvSpPr>
            <p:cNvPr id="6672" name="Google Shape;6672;p49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9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9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5" name="Google Shape;6675;p49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  <a:solidFill>
            <a:schemeClr val="bg1"/>
          </a:solidFill>
        </p:grpSpPr>
        <p:sp>
          <p:nvSpPr>
            <p:cNvPr id="6676" name="Google Shape;6676;p49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9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8" name="Google Shape;6678;p49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  <a:solidFill>
            <a:schemeClr val="bg1"/>
          </a:solidFill>
        </p:grpSpPr>
        <p:sp>
          <p:nvSpPr>
            <p:cNvPr id="6679" name="Google Shape;6679;p49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9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9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9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9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4" name="Google Shape;6684;p49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5" name="Google Shape;6685;p49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6" name="Google Shape;6686;p49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7" name="Google Shape;6687;p49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8" name="Google Shape;6688;p49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9" name="Google Shape;6689;p49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  <a:solidFill>
            <a:schemeClr val="bg1"/>
          </a:solidFill>
        </p:grpSpPr>
        <p:sp>
          <p:nvSpPr>
            <p:cNvPr id="6690" name="Google Shape;6690;p49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9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2" name="Google Shape;6692;p49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3" name="Google Shape;6693;p49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4" name="Google Shape;6694;p49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  <a:solidFill>
            <a:schemeClr val="bg1"/>
          </a:solidFill>
        </p:grpSpPr>
        <p:sp>
          <p:nvSpPr>
            <p:cNvPr id="6695" name="Google Shape;6695;p49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9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9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9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9" name="Google Shape;6699;p49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0" name="Google Shape;6700;p49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1" name="Google Shape;6701;p49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2" name="Google Shape;6702;p49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3" name="Google Shape;6703;p49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4" name="Google Shape;6704;p49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5" name="Google Shape;6705;p49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  <a:solidFill>
            <a:schemeClr val="bg1"/>
          </a:solidFill>
        </p:grpSpPr>
        <p:sp>
          <p:nvSpPr>
            <p:cNvPr id="6706" name="Google Shape;6706;p49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9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8" name="Google Shape;6708;p49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  <a:solidFill>
            <a:schemeClr val="bg1"/>
          </a:solidFill>
        </p:grpSpPr>
        <p:sp>
          <p:nvSpPr>
            <p:cNvPr id="6709" name="Google Shape;6709;p49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9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1" name="Google Shape;6711;p49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  <a:solidFill>
            <a:schemeClr val="bg1"/>
          </a:solidFill>
        </p:grpSpPr>
        <p:sp>
          <p:nvSpPr>
            <p:cNvPr id="6712" name="Google Shape;6712;p49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9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4" name="Google Shape;6714;p49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5" name="Google Shape;6715;p49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  <a:solidFill>
            <a:schemeClr val="bg1"/>
          </a:solidFill>
        </p:grpSpPr>
        <p:sp>
          <p:nvSpPr>
            <p:cNvPr id="6716" name="Google Shape;6716;p49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9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8" name="Google Shape;6718;p49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9" name="Google Shape;6719;p49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  <a:solidFill>
            <a:schemeClr val="bg1"/>
          </a:solidFill>
        </p:grpSpPr>
        <p:sp>
          <p:nvSpPr>
            <p:cNvPr id="6720" name="Google Shape;6720;p49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9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9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9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4" name="Google Shape;6724;p49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  <a:solidFill>
            <a:schemeClr val="bg1"/>
          </a:solidFill>
        </p:grpSpPr>
        <p:sp>
          <p:nvSpPr>
            <p:cNvPr id="6725" name="Google Shape;6725;p49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9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9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9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9" name="Google Shape;6729;p49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  <a:solidFill>
            <a:schemeClr val="bg1"/>
          </a:solidFill>
        </p:grpSpPr>
        <p:sp>
          <p:nvSpPr>
            <p:cNvPr id="6730" name="Google Shape;6730;p49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9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2" name="Google Shape;6732;p49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  <a:solidFill>
            <a:schemeClr val="bg1"/>
          </a:solidFill>
        </p:grpSpPr>
        <p:sp>
          <p:nvSpPr>
            <p:cNvPr id="6733" name="Google Shape;6733;p49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9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5" name="Google Shape;6735;p49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6" name="Google Shape;6736;p49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37" name="Google Shape;6737;p49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  <a:solidFill>
            <a:schemeClr val="bg1"/>
          </a:solidFill>
        </p:grpSpPr>
        <p:sp>
          <p:nvSpPr>
            <p:cNvPr id="6738" name="Google Shape;6738;p49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9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9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9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9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3" name="Google Shape;6743;p49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4" name="Google Shape;6744;p49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  <a:solidFill>
            <a:schemeClr val="bg1"/>
          </a:solidFill>
        </p:grpSpPr>
        <p:sp>
          <p:nvSpPr>
            <p:cNvPr id="6745" name="Google Shape;6745;p49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9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7" name="Google Shape;6747;p49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  <a:solidFill>
            <a:schemeClr val="bg1"/>
          </a:solidFill>
        </p:grpSpPr>
        <p:sp>
          <p:nvSpPr>
            <p:cNvPr id="6748" name="Google Shape;6748;p49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9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9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1" name="Google Shape;6751;p49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  <a:solidFill>
            <a:schemeClr val="bg1"/>
          </a:solidFill>
        </p:grpSpPr>
        <p:sp>
          <p:nvSpPr>
            <p:cNvPr id="6752" name="Google Shape;6752;p49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9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49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  <a:solidFill>
            <a:schemeClr val="bg1"/>
          </a:solidFill>
        </p:grpSpPr>
        <p:sp>
          <p:nvSpPr>
            <p:cNvPr id="6755" name="Google Shape;6755;p49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9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7" name="Google Shape;6757;p49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58" name="Google Shape;6758;p49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  <a:solidFill>
            <a:schemeClr val="bg1"/>
          </a:solidFill>
        </p:grpSpPr>
        <p:sp>
          <p:nvSpPr>
            <p:cNvPr id="6759" name="Google Shape;6759;p49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9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9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49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  <a:solidFill>
            <a:schemeClr val="bg1"/>
          </a:solidFill>
        </p:grpSpPr>
        <p:sp>
          <p:nvSpPr>
            <p:cNvPr id="6763" name="Google Shape;6763;p49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9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9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9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9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8" name="Google Shape;6768;p49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9" name="Google Shape;6769;p49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70" name="Google Shape;6770;p49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  <a:solidFill>
            <a:schemeClr val="bg1"/>
          </a:solidFill>
        </p:grpSpPr>
        <p:sp>
          <p:nvSpPr>
            <p:cNvPr id="6771" name="Google Shape;6771;p49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9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9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49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  <a:solidFill>
            <a:schemeClr val="bg1"/>
          </a:solidFill>
        </p:grpSpPr>
        <p:sp>
          <p:nvSpPr>
            <p:cNvPr id="6775" name="Google Shape;6775;p49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9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9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49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  <a:solidFill>
            <a:schemeClr val="bg1"/>
          </a:solidFill>
        </p:grpSpPr>
        <p:sp>
          <p:nvSpPr>
            <p:cNvPr id="6779" name="Google Shape;6779;p49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9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9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2" name="Google Shape;6782;p49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  <a:solidFill>
            <a:schemeClr val="bg1"/>
          </a:solidFill>
        </p:grpSpPr>
        <p:sp>
          <p:nvSpPr>
            <p:cNvPr id="6783" name="Google Shape;6783;p49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49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9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9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49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  <a:solidFill>
            <a:schemeClr val="bg1"/>
          </a:solidFill>
        </p:grpSpPr>
        <p:sp>
          <p:nvSpPr>
            <p:cNvPr id="6788" name="Google Shape;6788;p49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9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9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1" name="Google Shape;6791;p49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2" name="Google Shape;6792;p49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  <a:solidFill>
            <a:schemeClr val="bg1"/>
          </a:solidFill>
        </p:grpSpPr>
        <p:sp>
          <p:nvSpPr>
            <p:cNvPr id="6793" name="Google Shape;6793;p49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9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5" name="Google Shape;6795;p49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  <a:solidFill>
            <a:schemeClr val="bg1"/>
          </a:solidFill>
        </p:grpSpPr>
        <p:sp>
          <p:nvSpPr>
            <p:cNvPr id="6796" name="Google Shape;6796;p49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9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8" name="Google Shape;6798;p49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9" name="Google Shape;6799;p49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0" name="Google Shape;6800;p49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  <a:solidFill>
            <a:schemeClr val="bg1"/>
          </a:solidFill>
        </p:grpSpPr>
        <p:sp>
          <p:nvSpPr>
            <p:cNvPr id="6801" name="Google Shape;6801;p49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49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49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49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5" name="Google Shape;6805;p49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  <a:solidFill>
            <a:schemeClr val="bg1"/>
          </a:solidFill>
        </p:grpSpPr>
        <p:sp>
          <p:nvSpPr>
            <p:cNvPr id="6806" name="Google Shape;6806;p49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49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8" name="Google Shape;6808;p49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9" name="Google Shape;6809;p49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  <a:solidFill>
            <a:schemeClr val="bg1"/>
          </a:solidFill>
        </p:grpSpPr>
        <p:sp>
          <p:nvSpPr>
            <p:cNvPr id="6810" name="Google Shape;6810;p49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9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9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9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49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49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6" name="Google Shape;6816;p49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  <a:solidFill>
            <a:schemeClr val="bg1"/>
          </a:solidFill>
        </p:grpSpPr>
        <p:sp>
          <p:nvSpPr>
            <p:cNvPr id="6817" name="Google Shape;6817;p4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4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4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4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4" name="Google Shape;6824;p49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6825" name="Google Shape;6825;p49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49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7" name="Google Shape;6827;p49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  <a:solidFill>
            <a:schemeClr val="bg1"/>
          </a:solidFill>
        </p:grpSpPr>
        <p:sp>
          <p:nvSpPr>
            <p:cNvPr id="6828" name="Google Shape;6828;p49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49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49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9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2" name="Google Shape;6832;p49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  <a:solidFill>
            <a:schemeClr val="bg1"/>
          </a:solidFill>
        </p:grpSpPr>
        <p:sp>
          <p:nvSpPr>
            <p:cNvPr id="6833" name="Google Shape;6833;p49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49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49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36" name="Google Shape;6836;p49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7" name="Google Shape;6837;p49"/>
          <p:cNvGrpSpPr/>
          <p:nvPr/>
        </p:nvGrpSpPr>
        <p:grpSpPr>
          <a:xfrm>
            <a:off x="7262295" y="3448891"/>
            <a:ext cx="269608" cy="342779"/>
            <a:chOff x="-37370925" y="3579105"/>
            <a:chExt cx="248900" cy="316450"/>
          </a:xfrm>
          <a:solidFill>
            <a:schemeClr val="bg1"/>
          </a:solidFill>
        </p:grpSpPr>
        <p:sp>
          <p:nvSpPr>
            <p:cNvPr id="6838" name="Google Shape;6838;p49"/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49"/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40" name="Google Shape;6840;p49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1" name="Google Shape;6841;p49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42" name="Google Shape;6842;p49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  <a:solidFill>
            <a:schemeClr val="bg1"/>
          </a:solidFill>
        </p:grpSpPr>
        <p:sp>
          <p:nvSpPr>
            <p:cNvPr id="6843" name="Google Shape;6843;p49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9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5" name="Google Shape;6845;p49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6846" name="Google Shape;6846;p49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49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9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9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0" name="Google Shape;6850;p49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  <a:solidFill>
            <a:schemeClr val="bg1"/>
          </a:solidFill>
        </p:grpSpPr>
        <p:sp>
          <p:nvSpPr>
            <p:cNvPr id="6851" name="Google Shape;6851;p49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9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49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4" name="Google Shape;6854;p49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5" name="Google Shape;6855;p49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  <a:solidFill>
            <a:schemeClr val="bg1"/>
          </a:solidFill>
        </p:grpSpPr>
        <p:sp>
          <p:nvSpPr>
            <p:cNvPr id="6856" name="Google Shape;6856;p49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49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49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9" name="Google Shape;6859;p49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  <a:solidFill>
            <a:schemeClr val="bg1"/>
          </a:solidFill>
        </p:grpSpPr>
        <p:sp>
          <p:nvSpPr>
            <p:cNvPr id="6860" name="Google Shape;6860;p49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49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9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49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4" name="Google Shape;6864;p49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  <a:solidFill>
            <a:schemeClr val="bg1"/>
          </a:solidFill>
        </p:grpSpPr>
        <p:sp>
          <p:nvSpPr>
            <p:cNvPr id="6865" name="Google Shape;6865;p49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9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7" name="Google Shape;6867;p49"/>
          <p:cNvGrpSpPr/>
          <p:nvPr/>
        </p:nvGrpSpPr>
        <p:grpSpPr>
          <a:xfrm>
            <a:off x="7223057" y="3850545"/>
            <a:ext cx="348086" cy="344701"/>
            <a:chOff x="-37385100" y="3949908"/>
            <a:chExt cx="321350" cy="318225"/>
          </a:xfrm>
          <a:solidFill>
            <a:schemeClr val="bg1"/>
          </a:solidFill>
        </p:grpSpPr>
        <p:sp>
          <p:nvSpPr>
            <p:cNvPr id="6868" name="Google Shape;6868;p49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49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0" name="Google Shape;6870;p49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  <a:solidFill>
            <a:schemeClr val="bg1"/>
          </a:solidFill>
        </p:grpSpPr>
        <p:sp>
          <p:nvSpPr>
            <p:cNvPr id="6871" name="Google Shape;6871;p49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49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49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49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49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6" name="Google Shape;6876;p49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  <a:solidFill>
            <a:schemeClr val="bg1"/>
          </a:solidFill>
        </p:grpSpPr>
        <p:sp>
          <p:nvSpPr>
            <p:cNvPr id="6877" name="Google Shape;6877;p49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49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49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9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1" name="Google Shape;6881;p49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2" name="Google Shape;6882;p49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3" name="Google Shape;6883;p49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  <a:solidFill>
            <a:schemeClr val="bg1"/>
          </a:solidFill>
        </p:grpSpPr>
        <p:sp>
          <p:nvSpPr>
            <p:cNvPr id="6884" name="Google Shape;6884;p49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49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6" name="Google Shape;6886;p49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  <a:solidFill>
            <a:schemeClr val="bg1"/>
          </a:solidFill>
        </p:grpSpPr>
        <p:sp>
          <p:nvSpPr>
            <p:cNvPr id="6887" name="Google Shape;6887;p49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9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9" name="Google Shape;6889;p49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  <a:solidFill>
            <a:schemeClr val="bg1"/>
          </a:solidFill>
        </p:grpSpPr>
        <p:sp>
          <p:nvSpPr>
            <p:cNvPr id="6890" name="Google Shape;6890;p49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49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2" name="Google Shape;6892;p49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  <a:solidFill>
            <a:schemeClr val="bg1"/>
          </a:solidFill>
        </p:grpSpPr>
        <p:sp>
          <p:nvSpPr>
            <p:cNvPr id="6893" name="Google Shape;6893;p49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49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49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49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49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49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49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49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1" name="Google Shape;6901;p49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  <a:solidFill>
            <a:schemeClr val="bg1"/>
          </a:solidFill>
        </p:grpSpPr>
        <p:sp>
          <p:nvSpPr>
            <p:cNvPr id="6902" name="Google Shape;6902;p49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49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4" name="Google Shape;6904;p49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5" name="Google Shape;6905;p49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  <a:solidFill>
            <a:schemeClr val="bg1"/>
          </a:solidFill>
        </p:grpSpPr>
        <p:sp>
          <p:nvSpPr>
            <p:cNvPr id="6906" name="Google Shape;6906;p49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49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8" name="Google Shape;6908;p49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  <a:solidFill>
            <a:schemeClr val="bg1"/>
          </a:solidFill>
        </p:grpSpPr>
        <p:sp>
          <p:nvSpPr>
            <p:cNvPr id="6909" name="Google Shape;6909;p49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49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1" name="Google Shape;6911;p49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  <a:solidFill>
            <a:schemeClr val="bg1"/>
          </a:solidFill>
        </p:grpSpPr>
        <p:sp>
          <p:nvSpPr>
            <p:cNvPr id="6912" name="Google Shape;6912;p49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49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49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5" name="Google Shape;6915;p49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  <a:solidFill>
            <a:schemeClr val="bg1"/>
          </a:solidFill>
        </p:grpSpPr>
        <p:sp>
          <p:nvSpPr>
            <p:cNvPr id="6916" name="Google Shape;6916;p49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49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8" name="Google Shape;6918;p49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19" name="Google Shape;6919;p49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  <a:solidFill>
            <a:schemeClr val="bg1"/>
          </a:solidFill>
        </p:grpSpPr>
        <p:sp>
          <p:nvSpPr>
            <p:cNvPr id="6920" name="Google Shape;6920;p49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49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49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3" name="Google Shape;6923;p49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  <a:solidFill>
            <a:schemeClr val="bg1"/>
          </a:solidFill>
        </p:grpSpPr>
        <p:sp>
          <p:nvSpPr>
            <p:cNvPr id="6924" name="Google Shape;6924;p49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49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6" name="Google Shape;6926;p49"/>
          <p:cNvGrpSpPr/>
          <p:nvPr/>
        </p:nvGrpSpPr>
        <p:grpSpPr>
          <a:xfrm>
            <a:off x="6804108" y="3518134"/>
            <a:ext cx="345568" cy="223572"/>
            <a:chOff x="-37806500" y="3643030"/>
            <a:chExt cx="319025" cy="206400"/>
          </a:xfrm>
          <a:solidFill>
            <a:schemeClr val="bg1"/>
          </a:solidFill>
        </p:grpSpPr>
        <p:sp>
          <p:nvSpPr>
            <p:cNvPr id="6927" name="Google Shape;6927;p49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49"/>
            <p:cNvSpPr/>
            <p:nvPr/>
          </p:nvSpPr>
          <p:spPr>
            <a:xfrm>
              <a:off x="-37806500" y="364303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9" name="Google Shape;6929;p49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  <a:solidFill>
            <a:schemeClr val="bg1"/>
          </a:solidFill>
        </p:grpSpPr>
        <p:sp>
          <p:nvSpPr>
            <p:cNvPr id="6930" name="Google Shape;6930;p49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49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49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3" name="Google Shape;6933;p49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8" name="Google Shape;6938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Техническое</a:t>
            </a:r>
            <a:r>
              <a:rPr lang="ru-RU" dirty="0">
                <a:latin typeface="Arial"/>
                <a:ea typeface="Arial"/>
                <a:cs typeface="Arial"/>
                <a:sym typeface="Arial"/>
              </a:rPr>
              <a:t> обслуживание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39" name="Google Shape;6939;p50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  <a:solidFill>
            <a:schemeClr val="bg1"/>
          </a:solidFill>
        </p:grpSpPr>
        <p:sp>
          <p:nvSpPr>
            <p:cNvPr id="6940" name="Google Shape;6940;p50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0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50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  <a:solidFill>
            <a:schemeClr val="bg1"/>
          </a:solidFill>
        </p:grpSpPr>
        <p:sp>
          <p:nvSpPr>
            <p:cNvPr id="6943" name="Google Shape;6943;p50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0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0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6" name="Google Shape;6946;p50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  <a:solidFill>
            <a:schemeClr val="bg1"/>
          </a:solidFill>
        </p:grpSpPr>
        <p:sp>
          <p:nvSpPr>
            <p:cNvPr id="6947" name="Google Shape;6947;p50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0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0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0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0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2" name="Google Shape;6952;p50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  <a:solidFill>
            <a:schemeClr val="bg1"/>
          </a:solidFill>
        </p:grpSpPr>
        <p:sp>
          <p:nvSpPr>
            <p:cNvPr id="6953" name="Google Shape;6953;p50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0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0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0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7" name="Google Shape;6957;p50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8" name="Google Shape;6958;p50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  <a:solidFill>
            <a:schemeClr val="bg1"/>
          </a:solidFill>
        </p:grpSpPr>
        <p:sp>
          <p:nvSpPr>
            <p:cNvPr id="6959" name="Google Shape;6959;p50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0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0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2" name="Google Shape;6962;p50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  <a:solidFill>
            <a:schemeClr val="bg1"/>
          </a:solidFill>
        </p:grpSpPr>
        <p:sp>
          <p:nvSpPr>
            <p:cNvPr id="6963" name="Google Shape;6963;p50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0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0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50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  <a:solidFill>
            <a:schemeClr val="bg1"/>
          </a:solidFill>
        </p:grpSpPr>
        <p:sp>
          <p:nvSpPr>
            <p:cNvPr id="6967" name="Google Shape;6967;p50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0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69" name="Google Shape;6969;p50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0" name="Google Shape;6970;p50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  <a:solidFill>
            <a:schemeClr val="bg1"/>
          </a:solidFill>
        </p:grpSpPr>
        <p:sp>
          <p:nvSpPr>
            <p:cNvPr id="6971" name="Google Shape;6971;p50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0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0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4" name="Google Shape;6974;p50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5" name="Google Shape;6975;p50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  <a:solidFill>
            <a:schemeClr val="bg1"/>
          </a:solidFill>
        </p:grpSpPr>
        <p:sp>
          <p:nvSpPr>
            <p:cNvPr id="6976" name="Google Shape;6976;p50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0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0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0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0" name="Google Shape;6980;p50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  <a:solidFill>
            <a:schemeClr val="bg1"/>
          </a:solidFill>
        </p:grpSpPr>
        <p:sp>
          <p:nvSpPr>
            <p:cNvPr id="6981" name="Google Shape;6981;p50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0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0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0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5" name="Google Shape;6985;p50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  <a:solidFill>
            <a:schemeClr val="bg1"/>
          </a:solidFill>
        </p:grpSpPr>
        <p:sp>
          <p:nvSpPr>
            <p:cNvPr id="6986" name="Google Shape;6986;p50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0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0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9" name="Google Shape;6989;p50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  <a:solidFill>
            <a:schemeClr val="bg1"/>
          </a:solidFill>
        </p:grpSpPr>
        <p:sp>
          <p:nvSpPr>
            <p:cNvPr id="6990" name="Google Shape;6990;p50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0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50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  <a:solidFill>
            <a:schemeClr val="bg1"/>
          </a:solidFill>
        </p:grpSpPr>
        <p:sp>
          <p:nvSpPr>
            <p:cNvPr id="6993" name="Google Shape;6993;p50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0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5" name="Google Shape;6995;p50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6" name="Google Shape;6996;p50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  <a:solidFill>
            <a:schemeClr val="bg1"/>
          </a:solidFill>
        </p:grpSpPr>
        <p:sp>
          <p:nvSpPr>
            <p:cNvPr id="6997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9" name="Google Shape;6999;p50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00" name="Google Shape;7000;p50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  <a:solidFill>
            <a:schemeClr val="bg1"/>
          </a:solidFill>
        </p:grpSpPr>
        <p:sp>
          <p:nvSpPr>
            <p:cNvPr id="7001" name="Google Shape;7001;p50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0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0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4" name="Google Shape;7004;p50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  <a:solidFill>
            <a:schemeClr val="bg1"/>
          </a:solidFill>
        </p:grpSpPr>
        <p:sp>
          <p:nvSpPr>
            <p:cNvPr id="7005" name="Google Shape;7005;p50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0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0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0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9" name="Google Shape;7009;p50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  <a:solidFill>
            <a:schemeClr val="bg1"/>
          </a:solidFill>
        </p:grpSpPr>
        <p:sp>
          <p:nvSpPr>
            <p:cNvPr id="7010" name="Google Shape;7010;p50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0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0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0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4" name="Google Shape;7014;p50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5" name="Google Shape;7015;p50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  <a:solidFill>
            <a:schemeClr val="bg1"/>
          </a:solidFill>
        </p:grpSpPr>
        <p:sp>
          <p:nvSpPr>
            <p:cNvPr id="7016" name="Google Shape;7016;p50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0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0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9" name="Google Shape;7019;p50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0" name="Google Shape;7020;p50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  <a:solidFill>
            <a:schemeClr val="bg1"/>
          </a:solidFill>
        </p:grpSpPr>
        <p:sp>
          <p:nvSpPr>
            <p:cNvPr id="7021" name="Google Shape;7021;p50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0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0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0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0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0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0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0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0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0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0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2" name="Google Shape;7032;p50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  <a:solidFill>
            <a:schemeClr val="bg1"/>
          </a:solidFill>
        </p:grpSpPr>
        <p:sp>
          <p:nvSpPr>
            <p:cNvPr id="7033" name="Google Shape;7033;p50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0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0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36" name="Google Shape;7036;p50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7" name="Google Shape;7037;p50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38" name="Google Shape;7038;p50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  <a:solidFill>
            <a:schemeClr val="bg1"/>
          </a:solidFill>
        </p:grpSpPr>
        <p:sp>
          <p:nvSpPr>
            <p:cNvPr id="7039" name="Google Shape;7039;p50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0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0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2" name="Google Shape;7042;p50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  <a:solidFill>
            <a:schemeClr val="bg1"/>
          </a:solidFill>
        </p:grpSpPr>
        <p:sp>
          <p:nvSpPr>
            <p:cNvPr id="7043" name="Google Shape;7043;p50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0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0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6" name="Google Shape;7046;p50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  <a:solidFill>
            <a:schemeClr val="bg1"/>
          </a:solidFill>
        </p:grpSpPr>
        <p:sp>
          <p:nvSpPr>
            <p:cNvPr id="7047" name="Google Shape;7047;p50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0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0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0" name="Google Shape;7050;p50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  <a:solidFill>
            <a:schemeClr val="bg1"/>
          </a:solidFill>
        </p:grpSpPr>
        <p:sp>
          <p:nvSpPr>
            <p:cNvPr id="7051" name="Google Shape;7051;p50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0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3" name="Google Shape;7053;p50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4" name="Google Shape;7054;p50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55" name="Google Shape;7055;p50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  <a:solidFill>
            <a:schemeClr val="bg1"/>
          </a:solidFill>
        </p:grpSpPr>
        <p:sp>
          <p:nvSpPr>
            <p:cNvPr id="7056" name="Google Shape;7056;p50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0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0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0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0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0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0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0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0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0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0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50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  <a:solidFill>
            <a:schemeClr val="bg1"/>
          </a:solidFill>
        </p:grpSpPr>
        <p:sp>
          <p:nvSpPr>
            <p:cNvPr id="7068" name="Google Shape;7068;p50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0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0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1" name="Google Shape;7071;p50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  <a:solidFill>
            <a:schemeClr val="bg1"/>
          </a:solidFill>
        </p:grpSpPr>
        <p:sp>
          <p:nvSpPr>
            <p:cNvPr id="7072" name="Google Shape;7072;p50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0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0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0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6" name="Google Shape;7076;p50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7" name="Google Shape;7077;p50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  <a:solidFill>
            <a:schemeClr val="bg1"/>
          </a:solidFill>
        </p:grpSpPr>
        <p:sp>
          <p:nvSpPr>
            <p:cNvPr id="7078" name="Google Shape;7078;p50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0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0" name="Google Shape;7080;p50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  <a:solidFill>
            <a:schemeClr val="bg1"/>
          </a:solidFill>
        </p:grpSpPr>
        <p:sp>
          <p:nvSpPr>
            <p:cNvPr id="7081" name="Google Shape;7081;p50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0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0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0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0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6" name="Google Shape;7086;p50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  <a:solidFill>
            <a:schemeClr val="bg1"/>
          </a:solidFill>
        </p:grpSpPr>
        <p:sp>
          <p:nvSpPr>
            <p:cNvPr id="7087" name="Google Shape;7087;p50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0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0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0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1" name="Google Shape;7091;p50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2" name="Google Shape;7092;p50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3" name="Google Shape;7093;p50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4" name="Google Shape;7094;p50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  <a:solidFill>
            <a:schemeClr val="bg1"/>
          </a:solidFill>
        </p:grpSpPr>
        <p:sp>
          <p:nvSpPr>
            <p:cNvPr id="7095" name="Google Shape;7095;p50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0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7" name="Google Shape;7097;p50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  <a:solidFill>
            <a:schemeClr val="bg1"/>
          </a:solidFill>
        </p:grpSpPr>
        <p:sp>
          <p:nvSpPr>
            <p:cNvPr id="7098" name="Google Shape;7098;p50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0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0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0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2" name="Google Shape;7102;p50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  <a:solidFill>
            <a:schemeClr val="bg1"/>
          </a:solidFill>
        </p:grpSpPr>
        <p:sp>
          <p:nvSpPr>
            <p:cNvPr id="7103" name="Google Shape;7103;p50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0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0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6" name="Google Shape;7106;p50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  <a:solidFill>
            <a:schemeClr val="bg1"/>
          </a:solidFill>
        </p:grpSpPr>
        <p:sp>
          <p:nvSpPr>
            <p:cNvPr id="7107" name="Google Shape;7107;p50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0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0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0" name="Google Shape;7110;p50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  <a:solidFill>
            <a:schemeClr val="bg1"/>
          </a:solidFill>
        </p:grpSpPr>
        <p:sp>
          <p:nvSpPr>
            <p:cNvPr id="7111" name="Google Shape;7111;p50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0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0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0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0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0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0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8" name="Google Shape;7118;p50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  <a:solidFill>
            <a:schemeClr val="bg1"/>
          </a:solidFill>
        </p:grpSpPr>
        <p:sp>
          <p:nvSpPr>
            <p:cNvPr id="7119" name="Google Shape;7119;p50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0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0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0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0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0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0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6" name="Google Shape;7126;p50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7" name="Google Shape;7127;p50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  <a:solidFill>
            <a:schemeClr val="bg1"/>
          </a:solidFill>
        </p:grpSpPr>
        <p:sp>
          <p:nvSpPr>
            <p:cNvPr id="7128" name="Google Shape;7128;p50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0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0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0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0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3" name="Google Shape;7133;p50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  <a:solidFill>
            <a:schemeClr val="bg1"/>
          </a:solidFill>
        </p:grpSpPr>
        <p:sp>
          <p:nvSpPr>
            <p:cNvPr id="7134" name="Google Shape;7134;p50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0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0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0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0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9" name="Google Shape;7139;p50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  <a:solidFill>
            <a:schemeClr val="bg1"/>
          </a:solidFill>
        </p:grpSpPr>
        <p:sp>
          <p:nvSpPr>
            <p:cNvPr id="7140" name="Google Shape;7140;p50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0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0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3" name="Google Shape;7143;p50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  <a:solidFill>
            <a:schemeClr val="bg1"/>
          </a:solidFill>
        </p:grpSpPr>
        <p:sp>
          <p:nvSpPr>
            <p:cNvPr id="7144" name="Google Shape;7144;p50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0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0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0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8" name="Google Shape;7148;p50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9" name="Google Shape;7149;p50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0" name="Google Shape;7150;p50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  <a:solidFill>
            <a:schemeClr val="bg1"/>
          </a:solidFill>
        </p:grpSpPr>
        <p:sp>
          <p:nvSpPr>
            <p:cNvPr id="7151" name="Google Shape;7151;p50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0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0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0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0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6" name="Google Shape;7156;p50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  <a:solidFill>
            <a:schemeClr val="bg1"/>
          </a:solidFill>
        </p:grpSpPr>
        <p:sp>
          <p:nvSpPr>
            <p:cNvPr id="7157" name="Google Shape;7157;p50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0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0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0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0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0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0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4" name="Google Shape;7164;p50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  <a:solidFill>
            <a:schemeClr val="bg1"/>
          </a:solidFill>
        </p:grpSpPr>
        <p:sp>
          <p:nvSpPr>
            <p:cNvPr id="7165" name="Google Shape;7165;p50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0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0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8" name="Google Shape;7168;p50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  <a:solidFill>
            <a:schemeClr val="bg1"/>
          </a:solidFill>
        </p:grpSpPr>
        <p:sp>
          <p:nvSpPr>
            <p:cNvPr id="7169" name="Google Shape;7169;p50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0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0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0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0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0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0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0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7" name="Google Shape;7177;p50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  <a:solidFill>
            <a:schemeClr val="bg1"/>
          </a:solidFill>
        </p:grpSpPr>
        <p:sp>
          <p:nvSpPr>
            <p:cNvPr id="7178" name="Google Shape;7178;p50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0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0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0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0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0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0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5" name="Google Shape;7185;p50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  <a:solidFill>
            <a:schemeClr val="bg1"/>
          </a:solidFill>
        </p:grpSpPr>
        <p:sp>
          <p:nvSpPr>
            <p:cNvPr id="7186" name="Google Shape;7186;p50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0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8" name="Google Shape;7188;p50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  <a:solidFill>
            <a:schemeClr val="bg1"/>
          </a:solidFill>
        </p:grpSpPr>
        <p:sp>
          <p:nvSpPr>
            <p:cNvPr id="7189" name="Google Shape;7189;p50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0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0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0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0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0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0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0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0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0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9" name="Google Shape;7199;p50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  <a:solidFill>
            <a:schemeClr val="bg1"/>
          </a:solidFill>
        </p:grpSpPr>
        <p:sp>
          <p:nvSpPr>
            <p:cNvPr id="7200" name="Google Shape;7200;p50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0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0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0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4" name="Google Shape;7204;p50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  <a:solidFill>
            <a:schemeClr val="bg1"/>
          </a:solidFill>
        </p:grpSpPr>
        <p:sp>
          <p:nvSpPr>
            <p:cNvPr id="7205" name="Google Shape;7205;p50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0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0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0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0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0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0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2" name="Google Shape;7212;p50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  <a:solidFill>
            <a:schemeClr val="bg1"/>
          </a:solidFill>
        </p:grpSpPr>
        <p:sp>
          <p:nvSpPr>
            <p:cNvPr id="7213" name="Google Shape;7213;p50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0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0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6" name="Google Shape;7216;p50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  <a:solidFill>
            <a:schemeClr val="bg1"/>
          </a:solidFill>
        </p:grpSpPr>
        <p:sp>
          <p:nvSpPr>
            <p:cNvPr id="7217" name="Google Shape;7217;p50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0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0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0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0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0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3" name="Google Shape;7223;p50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  <a:solidFill>
            <a:schemeClr val="bg1"/>
          </a:solidFill>
        </p:grpSpPr>
        <p:sp>
          <p:nvSpPr>
            <p:cNvPr id="7224" name="Google Shape;7224;p50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0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0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0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8" name="Google Shape;7228;p50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  <a:solidFill>
            <a:schemeClr val="bg1"/>
          </a:solidFill>
        </p:grpSpPr>
        <p:sp>
          <p:nvSpPr>
            <p:cNvPr id="7229" name="Google Shape;7229;p5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1" name="Google Shape;7231;p50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  <a:solidFill>
            <a:schemeClr val="bg1"/>
          </a:solidFill>
        </p:grpSpPr>
        <p:sp>
          <p:nvSpPr>
            <p:cNvPr id="7232" name="Google Shape;7232;p50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0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4" name="Google Shape;7234;p50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  <a:solidFill>
            <a:schemeClr val="bg1"/>
          </a:solidFill>
        </p:grpSpPr>
        <p:sp>
          <p:nvSpPr>
            <p:cNvPr id="7235" name="Google Shape;7235;p50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0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0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0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0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0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0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2" name="Google Shape;7242;p50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  <a:solidFill>
            <a:schemeClr val="bg1"/>
          </a:solidFill>
        </p:grpSpPr>
        <p:sp>
          <p:nvSpPr>
            <p:cNvPr id="7243" name="Google Shape;7243;p50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0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0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0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0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8" name="Google Shape;7248;p50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  <a:solidFill>
            <a:schemeClr val="bg1"/>
          </a:solidFill>
        </p:grpSpPr>
        <p:sp>
          <p:nvSpPr>
            <p:cNvPr id="7249" name="Google Shape;7249;p50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0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0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0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3" name="Google Shape;7253;p50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  <a:solidFill>
            <a:schemeClr val="bg1"/>
          </a:solidFill>
        </p:grpSpPr>
        <p:sp>
          <p:nvSpPr>
            <p:cNvPr id="7254" name="Google Shape;7254;p50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0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0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0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8" name="Google Shape;7258;p50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  <a:solidFill>
            <a:schemeClr val="bg1"/>
          </a:solidFill>
        </p:grpSpPr>
        <p:sp>
          <p:nvSpPr>
            <p:cNvPr id="7259" name="Google Shape;7259;p50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0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0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0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3" name="Google Shape;7263;p50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  <a:solidFill>
            <a:schemeClr val="bg1"/>
          </a:solidFill>
        </p:grpSpPr>
        <p:sp>
          <p:nvSpPr>
            <p:cNvPr id="7264" name="Google Shape;7264;p50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0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6" name="Google Shape;7266;p50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  <a:solidFill>
            <a:schemeClr val="bg1"/>
          </a:solidFill>
        </p:grpSpPr>
        <p:sp>
          <p:nvSpPr>
            <p:cNvPr id="7267" name="Google Shape;7267;p50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0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0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0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0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2" name="Google Shape;7272;p50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  <a:solidFill>
            <a:schemeClr val="bg1"/>
          </a:solidFill>
        </p:grpSpPr>
        <p:sp>
          <p:nvSpPr>
            <p:cNvPr id="7273" name="Google Shape;7273;p50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0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0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0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0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0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0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0" name="Google Shape;7280;p50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  <a:solidFill>
            <a:schemeClr val="bg1"/>
          </a:solidFill>
        </p:grpSpPr>
        <p:sp>
          <p:nvSpPr>
            <p:cNvPr id="7281" name="Google Shape;7281;p50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0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0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4" name="Google Shape;7284;p50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85" name="Google Shape;7285;p50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  <a:solidFill>
            <a:schemeClr val="bg1"/>
          </a:solidFill>
        </p:grpSpPr>
        <p:sp>
          <p:nvSpPr>
            <p:cNvPr id="7286" name="Google Shape;7286;p50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0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0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0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0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1" name="Google Shape;7291;p50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  <a:solidFill>
            <a:schemeClr val="bg1"/>
          </a:solidFill>
        </p:grpSpPr>
        <p:sp>
          <p:nvSpPr>
            <p:cNvPr id="7292" name="Google Shape;7292;p50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0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0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0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0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7" name="Google Shape;7297;p50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  <a:solidFill>
            <a:schemeClr val="bg1"/>
          </a:solidFill>
        </p:grpSpPr>
        <p:sp>
          <p:nvSpPr>
            <p:cNvPr id="7298" name="Google Shape;7298;p50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0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0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0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0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0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0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0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0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7" name="Google Shape;7307;p50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  <a:solidFill>
            <a:schemeClr val="bg1"/>
          </a:solidFill>
        </p:grpSpPr>
        <p:sp>
          <p:nvSpPr>
            <p:cNvPr id="7308" name="Google Shape;7308;p50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0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0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0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0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0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0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0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6" name="Google Shape;7316;p50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  <a:solidFill>
            <a:schemeClr val="bg1"/>
          </a:solidFill>
        </p:grpSpPr>
        <p:sp>
          <p:nvSpPr>
            <p:cNvPr id="7317" name="Google Shape;7317;p50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0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0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0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1" name="Google Shape;7321;p50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  <a:solidFill>
            <a:schemeClr val="bg1"/>
          </a:solidFill>
        </p:grpSpPr>
        <p:sp>
          <p:nvSpPr>
            <p:cNvPr id="7322" name="Google Shape;7322;p50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0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4" name="Google Shape;7324;p50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  <a:solidFill>
            <a:schemeClr val="bg1"/>
          </a:solidFill>
        </p:grpSpPr>
        <p:sp>
          <p:nvSpPr>
            <p:cNvPr id="7325" name="Google Shape;7325;p50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0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0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0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0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0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1" name="Google Shape;7331;p50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  <a:solidFill>
            <a:schemeClr val="bg1"/>
          </a:solidFill>
        </p:grpSpPr>
        <p:sp>
          <p:nvSpPr>
            <p:cNvPr id="7332" name="Google Shape;7332;p50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0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0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0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6" name="Google Shape;7336;p50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  <a:solidFill>
            <a:schemeClr val="bg1"/>
          </a:solidFill>
        </p:grpSpPr>
        <p:sp>
          <p:nvSpPr>
            <p:cNvPr id="7337" name="Google Shape;7337;p50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0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0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0" name="Google Shape;7340;p50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  <a:solidFill>
            <a:schemeClr val="bg1"/>
          </a:solidFill>
        </p:grpSpPr>
        <p:sp>
          <p:nvSpPr>
            <p:cNvPr id="7341" name="Google Shape;7341;p50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0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0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0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0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0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0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8" name="Google Shape;7348;p50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  <a:solidFill>
            <a:schemeClr val="bg1"/>
          </a:solidFill>
        </p:grpSpPr>
        <p:sp>
          <p:nvSpPr>
            <p:cNvPr id="7349" name="Google Shape;7349;p50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0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1" name="Google Shape;7351;p50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  <a:solidFill>
            <a:schemeClr val="bg1"/>
          </a:solidFill>
        </p:grpSpPr>
        <p:sp>
          <p:nvSpPr>
            <p:cNvPr id="7352" name="Google Shape;7352;p50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0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4" name="Google Shape;7354;p50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  <a:solidFill>
            <a:schemeClr val="bg1"/>
          </a:solidFill>
        </p:grpSpPr>
        <p:sp>
          <p:nvSpPr>
            <p:cNvPr id="7355" name="Google Shape;7355;p50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0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7" name="Google Shape;7357;p50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  <a:solidFill>
            <a:schemeClr val="bg1"/>
          </a:solidFill>
        </p:grpSpPr>
        <p:sp>
          <p:nvSpPr>
            <p:cNvPr id="7358" name="Google Shape;7358;p50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0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0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0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0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0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0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5" name="Google Shape;7365;p50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  <a:solidFill>
            <a:schemeClr val="bg1"/>
          </a:solidFill>
        </p:grpSpPr>
        <p:sp>
          <p:nvSpPr>
            <p:cNvPr id="7366" name="Google Shape;7366;p50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0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8" name="Google Shape;7368;p50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  <a:solidFill>
            <a:schemeClr val="bg1"/>
          </a:solidFill>
        </p:grpSpPr>
        <p:sp>
          <p:nvSpPr>
            <p:cNvPr id="7369" name="Google Shape;7369;p50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0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1" name="Google Shape;7371;p50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2" name="Google Shape;7372;p50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  <a:solidFill>
            <a:schemeClr val="bg1"/>
          </a:solidFill>
        </p:grpSpPr>
        <p:sp>
          <p:nvSpPr>
            <p:cNvPr id="7373" name="Google Shape;7373;p50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0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0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7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0" name="Google Shape;7380;p5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Медицина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7381" name="Google Shape;7381;p51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2" name="Google Shape;7382;p51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  <a:solidFill>
            <a:schemeClr val="bg1"/>
          </a:solidFill>
        </p:grpSpPr>
        <p:sp>
          <p:nvSpPr>
            <p:cNvPr id="7383" name="Google Shape;7383;p51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1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5" name="Google Shape;7385;p51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  <a:solidFill>
            <a:schemeClr val="bg1"/>
          </a:solidFill>
        </p:grpSpPr>
        <p:sp>
          <p:nvSpPr>
            <p:cNvPr id="7386" name="Google Shape;7386;p51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1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1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9" name="Google Shape;7389;p51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  <a:solidFill>
            <a:schemeClr val="bg1"/>
          </a:solidFill>
        </p:grpSpPr>
        <p:sp>
          <p:nvSpPr>
            <p:cNvPr id="7390" name="Google Shape;7390;p51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1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1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1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1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5" name="Google Shape;7395;p51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  <a:solidFill>
            <a:schemeClr val="bg1"/>
          </a:solidFill>
        </p:grpSpPr>
        <p:sp>
          <p:nvSpPr>
            <p:cNvPr id="7396" name="Google Shape;7396;p51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1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1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1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1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1" name="Google Shape;7401;p51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  <a:solidFill>
            <a:schemeClr val="bg1"/>
          </a:solidFill>
        </p:grpSpPr>
        <p:sp>
          <p:nvSpPr>
            <p:cNvPr id="7402" name="Google Shape;7402;p51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1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1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1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1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1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1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1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1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1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1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1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4" name="Google Shape;7414;p51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  <a:solidFill>
            <a:schemeClr val="bg1"/>
          </a:solidFill>
        </p:grpSpPr>
        <p:sp>
          <p:nvSpPr>
            <p:cNvPr id="7415" name="Google Shape;7415;p51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1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7" name="Google Shape;7417;p51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  <a:solidFill>
            <a:schemeClr val="bg1"/>
          </a:solidFill>
        </p:grpSpPr>
        <p:sp>
          <p:nvSpPr>
            <p:cNvPr id="7418" name="Google Shape;7418;p51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1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1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1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2" name="Google Shape;7422;p51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3" name="Google Shape;7423;p51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  <a:solidFill>
            <a:schemeClr val="bg1"/>
          </a:solidFill>
        </p:grpSpPr>
        <p:sp>
          <p:nvSpPr>
            <p:cNvPr id="7424" name="Google Shape;7424;p51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1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1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1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1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1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0" name="Google Shape;7430;p51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1" name="Google Shape;7431;p51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2" name="Google Shape;7432;p51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  <a:solidFill>
            <a:schemeClr val="bg1"/>
          </a:solidFill>
        </p:grpSpPr>
        <p:sp>
          <p:nvSpPr>
            <p:cNvPr id="7433" name="Google Shape;7433;p51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1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1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1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1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8" name="Google Shape;7438;p51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  <a:solidFill>
            <a:schemeClr val="bg1"/>
          </a:solidFill>
        </p:grpSpPr>
        <p:sp>
          <p:nvSpPr>
            <p:cNvPr id="7439" name="Google Shape;7439;p51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1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1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1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1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1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1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1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7" name="Google Shape;7447;p51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  <a:solidFill>
            <a:schemeClr val="bg1"/>
          </a:solidFill>
        </p:grpSpPr>
        <p:sp>
          <p:nvSpPr>
            <p:cNvPr id="7448" name="Google Shape;7448;p51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1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0" name="Google Shape;7450;p51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  <a:solidFill>
            <a:schemeClr val="bg1"/>
          </a:solidFill>
        </p:grpSpPr>
        <p:sp>
          <p:nvSpPr>
            <p:cNvPr id="7451" name="Google Shape;7451;p51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1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1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4" name="Google Shape;7454;p51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  <a:solidFill>
            <a:schemeClr val="bg1"/>
          </a:solidFill>
        </p:grpSpPr>
        <p:sp>
          <p:nvSpPr>
            <p:cNvPr id="7455" name="Google Shape;7455;p51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1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7" name="Google Shape;7457;p51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  <a:solidFill>
            <a:schemeClr val="bg1"/>
          </a:solidFill>
        </p:grpSpPr>
        <p:sp>
          <p:nvSpPr>
            <p:cNvPr id="7458" name="Google Shape;7458;p51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1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1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1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1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1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1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5" name="Google Shape;7465;p51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  <a:solidFill>
            <a:schemeClr val="bg1"/>
          </a:solidFill>
        </p:grpSpPr>
        <p:sp>
          <p:nvSpPr>
            <p:cNvPr id="7466" name="Google Shape;7466;p51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1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8" name="Google Shape;7468;p51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  <a:solidFill>
            <a:schemeClr val="bg1"/>
          </a:solidFill>
        </p:grpSpPr>
        <p:sp>
          <p:nvSpPr>
            <p:cNvPr id="7469" name="Google Shape;7469;p51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1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1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2" name="Google Shape;7472;p51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  <a:solidFill>
            <a:schemeClr val="bg1"/>
          </a:solidFill>
        </p:grpSpPr>
        <p:sp>
          <p:nvSpPr>
            <p:cNvPr id="7473" name="Google Shape;7473;p51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1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5" name="Google Shape;7475;p51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  <a:solidFill>
            <a:schemeClr val="bg1"/>
          </a:solidFill>
        </p:grpSpPr>
        <p:sp>
          <p:nvSpPr>
            <p:cNvPr id="7476" name="Google Shape;7476;p51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1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1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9" name="Google Shape;7479;p51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0" name="Google Shape;7480;p51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1" name="Google Shape;7481;p51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  <a:solidFill>
            <a:schemeClr val="bg1"/>
          </a:solidFill>
        </p:grpSpPr>
        <p:sp>
          <p:nvSpPr>
            <p:cNvPr id="7482" name="Google Shape;7482;p51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1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1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1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1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1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8" name="Google Shape;7488;p51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9" name="Google Shape;7489;p51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  <a:solidFill>
            <a:schemeClr val="bg1"/>
          </a:solidFill>
        </p:grpSpPr>
        <p:sp>
          <p:nvSpPr>
            <p:cNvPr id="7490" name="Google Shape;7490;p51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1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1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3" name="Google Shape;7493;p51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  <a:solidFill>
            <a:schemeClr val="bg1"/>
          </a:solidFill>
        </p:grpSpPr>
        <p:sp>
          <p:nvSpPr>
            <p:cNvPr id="7494" name="Google Shape;7494;p51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1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6" name="Google Shape;7496;p51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97" name="Google Shape;7497;p51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  <a:solidFill>
            <a:schemeClr val="bg1"/>
          </a:solidFill>
        </p:grpSpPr>
        <p:sp>
          <p:nvSpPr>
            <p:cNvPr id="7498" name="Google Shape;7498;p51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1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1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1" name="Google Shape;7501;p51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  <a:solidFill>
            <a:schemeClr val="bg1"/>
          </a:solidFill>
        </p:grpSpPr>
        <p:sp>
          <p:nvSpPr>
            <p:cNvPr id="7502" name="Google Shape;7502;p51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1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4" name="Google Shape;7504;p51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5" name="Google Shape;7505;p51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6" name="Google Shape;7506;p51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51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  <a:solidFill>
            <a:schemeClr val="bg1"/>
          </a:solidFill>
        </p:grpSpPr>
        <p:sp>
          <p:nvSpPr>
            <p:cNvPr id="7508" name="Google Shape;7508;p51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1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0" name="Google Shape;7510;p51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1" name="Google Shape;7511;p51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  <a:solidFill>
            <a:schemeClr val="bg1"/>
          </a:solidFill>
        </p:grpSpPr>
        <p:sp>
          <p:nvSpPr>
            <p:cNvPr id="7512" name="Google Shape;7512;p51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1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4" name="Google Shape;7514;p51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5" name="Google Shape;7515;p51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6" name="Google Shape;7516;p51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7" name="Google Shape;7517;p51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  <a:solidFill>
            <a:schemeClr val="bg1"/>
          </a:solidFill>
        </p:grpSpPr>
        <p:sp>
          <p:nvSpPr>
            <p:cNvPr id="7518" name="Google Shape;7518;p51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1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1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1" name="Google Shape;7521;p51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  <a:solidFill>
            <a:schemeClr val="bg1"/>
          </a:solidFill>
        </p:grpSpPr>
        <p:sp>
          <p:nvSpPr>
            <p:cNvPr id="7522" name="Google Shape;7522;p51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1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4" name="Google Shape;7524;p51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  <a:solidFill>
            <a:schemeClr val="bg1"/>
          </a:solidFill>
        </p:grpSpPr>
        <p:sp>
          <p:nvSpPr>
            <p:cNvPr id="7525" name="Google Shape;7525;p5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7" name="Google Shape;7527;p51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8" name="Google Shape;7528;p51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  <a:solidFill>
            <a:schemeClr val="bg1"/>
          </a:solidFill>
        </p:grpSpPr>
        <p:sp>
          <p:nvSpPr>
            <p:cNvPr id="7529" name="Google Shape;7529;p51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1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1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1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1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1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1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1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1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8" name="Google Shape;7538;p51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9" name="Google Shape;7539;p51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  <a:solidFill>
            <a:schemeClr val="bg1"/>
          </a:solidFill>
        </p:grpSpPr>
        <p:sp>
          <p:nvSpPr>
            <p:cNvPr id="7540" name="Google Shape;7540;p51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1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1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1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4" name="Google Shape;7544;p51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  <a:solidFill>
            <a:schemeClr val="bg1"/>
          </a:solidFill>
        </p:grpSpPr>
        <p:sp>
          <p:nvSpPr>
            <p:cNvPr id="7545" name="Google Shape;7545;p51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1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7" name="Google Shape;7547;p51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  <a:solidFill>
            <a:schemeClr val="bg1"/>
          </a:solidFill>
        </p:grpSpPr>
        <p:sp>
          <p:nvSpPr>
            <p:cNvPr id="7548" name="Google Shape;7548;p51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1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50" name="Google Shape;7550;p51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1" name="Google Shape;7551;p51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  <a:solidFill>
            <a:schemeClr val="bg1"/>
          </a:solidFill>
        </p:grpSpPr>
        <p:sp>
          <p:nvSpPr>
            <p:cNvPr id="7552" name="Google Shape;7552;p51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1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1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5" name="Google Shape;7555;p51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  <a:solidFill>
            <a:schemeClr val="bg1"/>
          </a:solidFill>
        </p:grpSpPr>
        <p:sp>
          <p:nvSpPr>
            <p:cNvPr id="7556" name="Google Shape;7556;p51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1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1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1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1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1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2" name="Google Shape;7562;p51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  <a:solidFill>
            <a:schemeClr val="bg1"/>
          </a:solidFill>
        </p:grpSpPr>
        <p:sp>
          <p:nvSpPr>
            <p:cNvPr id="7563" name="Google Shape;7563;p51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1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5" name="Google Shape;7565;p51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  <a:solidFill>
            <a:schemeClr val="bg1"/>
          </a:solidFill>
        </p:grpSpPr>
        <p:sp>
          <p:nvSpPr>
            <p:cNvPr id="7566" name="Google Shape;7566;p51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1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8" name="Google Shape;7568;p51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  <a:solidFill>
            <a:schemeClr val="bg1"/>
          </a:solidFill>
        </p:grpSpPr>
        <p:sp>
          <p:nvSpPr>
            <p:cNvPr id="7569" name="Google Shape;7569;p51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1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1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1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1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4" name="Google Shape;7574;p51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  <a:solidFill>
            <a:schemeClr val="bg1"/>
          </a:solidFill>
        </p:grpSpPr>
        <p:sp>
          <p:nvSpPr>
            <p:cNvPr id="7575" name="Google Shape;7575;p51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1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1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1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79" name="Google Shape;7579;p51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80" name="Google Shape;7580;p51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  <a:solidFill>
            <a:schemeClr val="bg1"/>
          </a:solidFill>
        </p:grpSpPr>
        <p:sp>
          <p:nvSpPr>
            <p:cNvPr id="7581" name="Google Shape;7581;p51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1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1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1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5" name="Google Shape;7585;p51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  <a:solidFill>
            <a:schemeClr val="bg1"/>
          </a:solidFill>
        </p:grpSpPr>
        <p:sp>
          <p:nvSpPr>
            <p:cNvPr id="7586" name="Google Shape;7586;p51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1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1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9" name="Google Shape;7589;p51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  <a:solidFill>
            <a:schemeClr val="bg1"/>
          </a:solidFill>
        </p:grpSpPr>
        <p:sp>
          <p:nvSpPr>
            <p:cNvPr id="7590" name="Google Shape;7590;p51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1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1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3" name="Google Shape;7593;p51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  <a:solidFill>
            <a:schemeClr val="bg1"/>
          </a:solidFill>
        </p:grpSpPr>
        <p:sp>
          <p:nvSpPr>
            <p:cNvPr id="7594" name="Google Shape;7594;p51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1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1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1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1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1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1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1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1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3" name="Google Shape;7603;p51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4" name="Google Shape;7604;p51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  <a:solidFill>
            <a:schemeClr val="bg1"/>
          </a:solidFill>
        </p:grpSpPr>
        <p:sp>
          <p:nvSpPr>
            <p:cNvPr id="7605" name="Google Shape;7605;p51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1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1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8" name="Google Shape;7608;p51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  <a:solidFill>
            <a:schemeClr val="bg1"/>
          </a:solidFill>
        </p:grpSpPr>
        <p:sp>
          <p:nvSpPr>
            <p:cNvPr id="7609" name="Google Shape;7609;p51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1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1" name="Google Shape;7611;p51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  <a:solidFill>
            <a:schemeClr val="bg1"/>
          </a:solidFill>
        </p:grpSpPr>
        <p:sp>
          <p:nvSpPr>
            <p:cNvPr id="7612" name="Google Shape;7612;p51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1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14" name="Google Shape;7614;p51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15" name="Google Shape;7615;p51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  <a:solidFill>
            <a:schemeClr val="bg1"/>
          </a:solidFill>
        </p:grpSpPr>
        <p:sp>
          <p:nvSpPr>
            <p:cNvPr id="7616" name="Google Shape;7616;p51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1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8" name="Google Shape;7618;p51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  <a:solidFill>
            <a:schemeClr val="bg1"/>
          </a:solidFill>
        </p:grpSpPr>
        <p:sp>
          <p:nvSpPr>
            <p:cNvPr id="7619" name="Google Shape;7619;p51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1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1" name="Google Shape;7621;p51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  <a:solidFill>
            <a:schemeClr val="bg1"/>
          </a:solidFill>
        </p:grpSpPr>
        <p:sp>
          <p:nvSpPr>
            <p:cNvPr id="7622" name="Google Shape;7622;p51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1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4" name="Google Shape;7624;p51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  <a:solidFill>
            <a:schemeClr val="bg1"/>
          </a:solidFill>
        </p:grpSpPr>
        <p:sp>
          <p:nvSpPr>
            <p:cNvPr id="7625" name="Google Shape;7625;p51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1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7" name="Google Shape;7627;p51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  <a:solidFill>
            <a:schemeClr val="bg1"/>
          </a:solidFill>
        </p:grpSpPr>
        <p:sp>
          <p:nvSpPr>
            <p:cNvPr id="7628" name="Google Shape;7628;p51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1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1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1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2" name="Google Shape;7632;p51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  <a:solidFill>
            <a:schemeClr val="bg1"/>
          </a:solidFill>
        </p:grpSpPr>
        <p:sp>
          <p:nvSpPr>
            <p:cNvPr id="7633" name="Google Shape;7633;p51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1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5" name="Google Shape;7635;p51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  <a:solidFill>
            <a:schemeClr val="bg1"/>
          </a:solidFill>
        </p:grpSpPr>
        <p:sp>
          <p:nvSpPr>
            <p:cNvPr id="7636" name="Google Shape;7636;p51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51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8" name="Google Shape;7638;p51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  <a:solidFill>
            <a:schemeClr val="bg1"/>
          </a:solidFill>
        </p:grpSpPr>
        <p:sp>
          <p:nvSpPr>
            <p:cNvPr id="7639" name="Google Shape;7639;p51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1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1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51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51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4" name="Google Shape;7644;p51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  <a:solidFill>
            <a:schemeClr val="bg1"/>
          </a:solidFill>
        </p:grpSpPr>
        <p:sp>
          <p:nvSpPr>
            <p:cNvPr id="7645" name="Google Shape;7645;p51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51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51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51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51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51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51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51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3" name="Google Shape;7653;p51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  <a:solidFill>
            <a:schemeClr val="bg1"/>
          </a:solidFill>
        </p:grpSpPr>
        <p:sp>
          <p:nvSpPr>
            <p:cNvPr id="7654" name="Google Shape;7654;p51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51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1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7" name="Google Shape;7657;p51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  <a:solidFill>
            <a:schemeClr val="bg1"/>
          </a:solidFill>
        </p:grpSpPr>
        <p:sp>
          <p:nvSpPr>
            <p:cNvPr id="7658" name="Google Shape;7658;p51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1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51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51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2" name="Google Shape;7662;p51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  <a:solidFill>
            <a:schemeClr val="bg1"/>
          </a:solidFill>
        </p:grpSpPr>
        <p:sp>
          <p:nvSpPr>
            <p:cNvPr id="7663" name="Google Shape;7663;p51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1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65" name="Google Shape;7665;p51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6" name="Google Shape;7666;p51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  <a:solidFill>
            <a:schemeClr val="bg1"/>
          </a:solidFill>
        </p:grpSpPr>
        <p:sp>
          <p:nvSpPr>
            <p:cNvPr id="7667" name="Google Shape;7667;p51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51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51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51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51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  <a:solidFill>
            <a:schemeClr val="bg1"/>
          </a:solidFill>
        </p:grpSpPr>
        <p:sp>
          <p:nvSpPr>
            <p:cNvPr id="7672" name="Google Shape;7672;p51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51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51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51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6" name="Google Shape;7676;p51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  <a:solidFill>
            <a:schemeClr val="bg1"/>
          </a:solidFill>
        </p:grpSpPr>
        <p:sp>
          <p:nvSpPr>
            <p:cNvPr id="7677" name="Google Shape;7677;p51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1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1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0" name="Google Shape;7680;p51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  <a:solidFill>
            <a:schemeClr val="bg1"/>
          </a:solidFill>
        </p:grpSpPr>
        <p:sp>
          <p:nvSpPr>
            <p:cNvPr id="7681" name="Google Shape;7681;p51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51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3" name="Google Shape;7683;p51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  <a:solidFill>
            <a:schemeClr val="bg1"/>
          </a:solidFill>
        </p:grpSpPr>
        <p:sp>
          <p:nvSpPr>
            <p:cNvPr id="7684" name="Google Shape;7684;p51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1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51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7" name="Google Shape;7687;p51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  <a:solidFill>
            <a:schemeClr val="bg1"/>
          </a:solidFill>
        </p:grpSpPr>
        <p:sp>
          <p:nvSpPr>
            <p:cNvPr id="7688" name="Google Shape;7688;p51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51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0" name="Google Shape;7690;p51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  <a:solidFill>
            <a:schemeClr val="bg1"/>
          </a:solidFill>
        </p:grpSpPr>
        <p:sp>
          <p:nvSpPr>
            <p:cNvPr id="7691" name="Google Shape;7691;p51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1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3" name="Google Shape;7693;p51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  <a:solidFill>
            <a:schemeClr val="bg1"/>
          </a:solidFill>
        </p:grpSpPr>
        <p:sp>
          <p:nvSpPr>
            <p:cNvPr id="7694" name="Google Shape;7694;p51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51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1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1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98" name="Google Shape;7698;p51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9" name="Google Shape;7699;p51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  <a:solidFill>
            <a:schemeClr val="bg1"/>
          </a:solidFill>
        </p:grpSpPr>
        <p:sp>
          <p:nvSpPr>
            <p:cNvPr id="7700" name="Google Shape;7700;p51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51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51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3" name="Google Shape;7703;p51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4" name="Google Shape;7704;p51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  <a:solidFill>
            <a:schemeClr val="bg1"/>
          </a:solidFill>
        </p:grpSpPr>
        <p:sp>
          <p:nvSpPr>
            <p:cNvPr id="7705" name="Google Shape;7705;p51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51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51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8" name="Google Shape;7708;p51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9" name="Google Shape;7709;p51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  <a:solidFill>
            <a:schemeClr val="bg1"/>
          </a:solidFill>
        </p:grpSpPr>
        <p:sp>
          <p:nvSpPr>
            <p:cNvPr id="7710" name="Google Shape;7710;p51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51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51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3" name="Google Shape;7713;p51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  <a:solidFill>
            <a:schemeClr val="bg1"/>
          </a:solidFill>
        </p:grpSpPr>
        <p:sp>
          <p:nvSpPr>
            <p:cNvPr id="7714" name="Google Shape;7714;p51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51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51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7" name="Google Shape;7717;p51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  <a:solidFill>
            <a:schemeClr val="bg1"/>
          </a:solidFill>
        </p:grpSpPr>
        <p:sp>
          <p:nvSpPr>
            <p:cNvPr id="7718" name="Google Shape;7718;p51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51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51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51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51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3" name="Google Shape;7723;p51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4" name="Google Shape;7724;p51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  <a:solidFill>
            <a:schemeClr val="bg1"/>
          </a:solidFill>
        </p:grpSpPr>
        <p:sp>
          <p:nvSpPr>
            <p:cNvPr id="7725" name="Google Shape;7725;p51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51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51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8" name="Google Shape;7728;p51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9" name="Google Shape;7729;p51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  <a:solidFill>
            <a:schemeClr val="bg1"/>
          </a:solidFill>
        </p:grpSpPr>
        <p:sp>
          <p:nvSpPr>
            <p:cNvPr id="7730" name="Google Shape;7730;p51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51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51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51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51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51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51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51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51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51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51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1" name="Google Shape;7741;p51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7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6" name="Google Shape;774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Природа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7747" name="Google Shape;7747;p52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8" name="Google Shape;7748;p52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  <a:solidFill>
            <a:schemeClr val="bg1"/>
          </a:solidFill>
        </p:grpSpPr>
        <p:sp>
          <p:nvSpPr>
            <p:cNvPr id="7749" name="Google Shape;7749;p52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52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52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2" name="Google Shape;7752;p52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  <a:solidFill>
            <a:schemeClr val="bg1"/>
          </a:solidFill>
        </p:grpSpPr>
        <p:sp>
          <p:nvSpPr>
            <p:cNvPr id="7753" name="Google Shape;7753;p52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52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52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52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52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52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52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2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2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2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2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2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5" name="Google Shape;7765;p52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6" name="Google Shape;7766;p52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7" name="Google Shape;7767;p52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8" name="Google Shape;7768;p52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  <a:solidFill>
            <a:schemeClr val="bg1"/>
          </a:solidFill>
        </p:grpSpPr>
        <p:sp>
          <p:nvSpPr>
            <p:cNvPr id="7769" name="Google Shape;7769;p52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52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2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2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3" name="Google Shape;7773;p52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4" name="Google Shape;7774;p52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  <a:solidFill>
            <a:schemeClr val="bg1"/>
          </a:solidFill>
        </p:grpSpPr>
        <p:sp>
          <p:nvSpPr>
            <p:cNvPr id="7775" name="Google Shape;7775;p52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2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2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2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2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0" name="Google Shape;7780;p52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1" name="Google Shape;7781;p52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2" name="Google Shape;7782;p52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3" name="Google Shape;7783;p52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  <a:solidFill>
            <a:schemeClr val="bg1"/>
          </a:solidFill>
        </p:grpSpPr>
        <p:sp>
          <p:nvSpPr>
            <p:cNvPr id="7784" name="Google Shape;7784;p52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2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6" name="Google Shape;7786;p52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  <a:solidFill>
            <a:schemeClr val="bg1"/>
          </a:solidFill>
        </p:grpSpPr>
        <p:sp>
          <p:nvSpPr>
            <p:cNvPr id="7787" name="Google Shape;7787;p52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2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2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2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1" name="Google Shape;7791;p52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2" name="Google Shape;7792;p52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3" name="Google Shape;7793;p52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  <a:solidFill>
            <a:schemeClr val="bg1"/>
          </a:solidFill>
        </p:grpSpPr>
        <p:sp>
          <p:nvSpPr>
            <p:cNvPr id="7794" name="Google Shape;7794;p52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52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52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7" name="Google Shape;7797;p52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8" name="Google Shape;7798;p52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  <a:solidFill>
            <a:schemeClr val="bg1"/>
          </a:solidFill>
        </p:grpSpPr>
        <p:sp>
          <p:nvSpPr>
            <p:cNvPr id="7799" name="Google Shape;7799;p52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52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52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2" name="Google Shape;7802;p52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3" name="Google Shape;7803;p52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4" name="Google Shape;7804;p52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  <a:solidFill>
            <a:schemeClr val="bg1"/>
          </a:solidFill>
        </p:grpSpPr>
        <p:sp>
          <p:nvSpPr>
            <p:cNvPr id="7805" name="Google Shape;7805;p52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52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7" name="Google Shape;7807;p52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  <a:solidFill>
            <a:schemeClr val="bg1"/>
          </a:solidFill>
        </p:grpSpPr>
        <p:sp>
          <p:nvSpPr>
            <p:cNvPr id="7808" name="Google Shape;7808;p52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52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0" name="Google Shape;7810;p52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  <a:solidFill>
            <a:schemeClr val="bg1"/>
          </a:solidFill>
        </p:grpSpPr>
        <p:sp>
          <p:nvSpPr>
            <p:cNvPr id="7811" name="Google Shape;7811;p52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52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3" name="Google Shape;7813;p52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  <a:solidFill>
            <a:schemeClr val="bg1"/>
          </a:solidFill>
        </p:grpSpPr>
        <p:sp>
          <p:nvSpPr>
            <p:cNvPr id="7814" name="Google Shape;7814;p52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52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52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2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2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2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2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2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2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3" name="Google Shape;7823;p52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  <a:solidFill>
            <a:schemeClr val="bg1"/>
          </a:solidFill>
        </p:grpSpPr>
        <p:sp>
          <p:nvSpPr>
            <p:cNvPr id="7824" name="Google Shape;7824;p52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2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2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52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  <a:solidFill>
            <a:schemeClr val="bg1"/>
          </a:solidFill>
        </p:grpSpPr>
        <p:sp>
          <p:nvSpPr>
            <p:cNvPr id="7828" name="Google Shape;7828;p52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2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52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52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2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2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2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2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6" name="Google Shape;7836;p52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  <a:solidFill>
            <a:schemeClr val="bg1"/>
          </a:solidFill>
        </p:grpSpPr>
        <p:sp>
          <p:nvSpPr>
            <p:cNvPr id="7837" name="Google Shape;7837;p52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2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2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2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2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2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52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4" name="Google Shape;7844;p52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  <a:solidFill>
            <a:schemeClr val="bg1"/>
          </a:solidFill>
        </p:grpSpPr>
        <p:sp>
          <p:nvSpPr>
            <p:cNvPr id="7845" name="Google Shape;7845;p52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2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7" name="Google Shape;7847;p52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8" name="Google Shape;7848;p52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  <a:solidFill>
            <a:schemeClr val="bg1"/>
          </a:solidFill>
        </p:grpSpPr>
        <p:sp>
          <p:nvSpPr>
            <p:cNvPr id="7849" name="Google Shape;7849;p52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2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2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52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52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2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2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6" name="Google Shape;7856;p52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  <a:solidFill>
            <a:schemeClr val="bg1"/>
          </a:solidFill>
        </p:grpSpPr>
        <p:sp>
          <p:nvSpPr>
            <p:cNvPr id="7857" name="Google Shape;7857;p52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2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52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0" name="Google Shape;7860;p52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  <a:solidFill>
            <a:schemeClr val="bg1"/>
          </a:solidFill>
        </p:grpSpPr>
        <p:sp>
          <p:nvSpPr>
            <p:cNvPr id="7861" name="Google Shape;7861;p52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2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52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4" name="Google Shape;7864;p52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5" name="Google Shape;7865;p52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  <a:solidFill>
            <a:schemeClr val="bg1"/>
          </a:solidFill>
        </p:grpSpPr>
        <p:sp>
          <p:nvSpPr>
            <p:cNvPr id="7866" name="Google Shape;7866;p52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2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2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9" name="Google Shape;7869;p52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  <a:solidFill>
            <a:schemeClr val="bg1"/>
          </a:solidFill>
        </p:grpSpPr>
        <p:sp>
          <p:nvSpPr>
            <p:cNvPr id="7870" name="Google Shape;7870;p52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52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52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3" name="Google Shape;7873;p52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4" name="Google Shape;7874;p52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5" name="Google Shape;7875;p52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  <a:solidFill>
            <a:schemeClr val="bg1"/>
          </a:solidFill>
        </p:grpSpPr>
        <p:sp>
          <p:nvSpPr>
            <p:cNvPr id="7876" name="Google Shape;7876;p52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52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52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52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52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1" name="Google Shape;7881;p52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  <a:solidFill>
            <a:schemeClr val="bg1"/>
          </a:solidFill>
        </p:grpSpPr>
        <p:sp>
          <p:nvSpPr>
            <p:cNvPr id="7882" name="Google Shape;7882;p52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52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52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52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52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52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8" name="Google Shape;7888;p52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  <a:solidFill>
            <a:schemeClr val="bg1"/>
          </a:solidFill>
        </p:grpSpPr>
        <p:sp>
          <p:nvSpPr>
            <p:cNvPr id="7889" name="Google Shape;7889;p52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52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52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2" name="Google Shape;7892;p52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  <a:solidFill>
            <a:schemeClr val="bg1"/>
          </a:solidFill>
        </p:grpSpPr>
        <p:sp>
          <p:nvSpPr>
            <p:cNvPr id="7893" name="Google Shape;7893;p52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52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5" name="Google Shape;7895;p52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  <a:solidFill>
            <a:schemeClr val="bg1"/>
          </a:solidFill>
        </p:grpSpPr>
        <p:sp>
          <p:nvSpPr>
            <p:cNvPr id="7896" name="Google Shape;7896;p52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52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52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9" name="Google Shape;7899;p52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  <a:solidFill>
            <a:schemeClr val="bg1"/>
          </a:solidFill>
        </p:grpSpPr>
        <p:sp>
          <p:nvSpPr>
            <p:cNvPr id="7900" name="Google Shape;7900;p52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52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52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52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52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5" name="Google Shape;7905;p52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6" name="Google Shape;7906;p52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7" name="Google Shape;7907;p52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8" name="Google Shape;7908;p52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9" name="Google Shape;7909;p52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  <a:solidFill>
            <a:schemeClr val="bg1"/>
          </a:solidFill>
        </p:grpSpPr>
        <p:sp>
          <p:nvSpPr>
            <p:cNvPr id="7910" name="Google Shape;7910;p52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52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52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52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4" name="Google Shape;7914;p52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  <a:solidFill>
            <a:schemeClr val="bg1"/>
          </a:solidFill>
        </p:grpSpPr>
        <p:sp>
          <p:nvSpPr>
            <p:cNvPr id="7915" name="Google Shape;7915;p52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52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52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52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52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52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52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52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52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52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52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52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7" name="Google Shape;7927;p52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  <a:solidFill>
            <a:schemeClr val="bg1"/>
          </a:solidFill>
        </p:grpSpPr>
        <p:sp>
          <p:nvSpPr>
            <p:cNvPr id="7928" name="Google Shape;7928;p52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52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52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52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52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52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52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52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52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7" name="Google Shape;7937;p52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  <a:solidFill>
            <a:schemeClr val="bg1"/>
          </a:solidFill>
        </p:grpSpPr>
        <p:sp>
          <p:nvSpPr>
            <p:cNvPr id="7938" name="Google Shape;7938;p52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52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52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1" name="Google Shape;7941;p52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  <a:solidFill>
            <a:schemeClr val="bg1"/>
          </a:solidFill>
        </p:grpSpPr>
        <p:sp>
          <p:nvSpPr>
            <p:cNvPr id="7942" name="Google Shape;7942;p52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52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2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2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2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52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8" name="Google Shape;7948;p52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  <a:solidFill>
            <a:schemeClr val="bg1"/>
          </a:solidFill>
        </p:grpSpPr>
        <p:sp>
          <p:nvSpPr>
            <p:cNvPr id="7949" name="Google Shape;7949;p52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52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52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52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52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4" name="Google Shape;7954;p52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  <a:solidFill>
            <a:schemeClr val="bg1"/>
          </a:solidFill>
        </p:grpSpPr>
        <p:sp>
          <p:nvSpPr>
            <p:cNvPr id="7955" name="Google Shape;7955;p52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52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52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52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52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52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52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2" name="Google Shape;7962;p52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  <a:solidFill>
            <a:schemeClr val="bg1"/>
          </a:solidFill>
        </p:grpSpPr>
        <p:sp>
          <p:nvSpPr>
            <p:cNvPr id="7963" name="Google Shape;7963;p52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52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52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52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52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52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9" name="Google Shape;7969;p52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  <a:solidFill>
            <a:schemeClr val="bg1"/>
          </a:solidFill>
        </p:grpSpPr>
        <p:sp>
          <p:nvSpPr>
            <p:cNvPr id="7970" name="Google Shape;7970;p52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52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52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52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52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52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52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52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52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9" name="Google Shape;7979;p52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  <a:solidFill>
            <a:schemeClr val="bg1"/>
          </a:solidFill>
        </p:grpSpPr>
        <p:sp>
          <p:nvSpPr>
            <p:cNvPr id="7980" name="Google Shape;7980;p52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52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52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3" name="Google Shape;7983;p52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  <a:solidFill>
            <a:schemeClr val="bg1"/>
          </a:solidFill>
        </p:grpSpPr>
        <p:sp>
          <p:nvSpPr>
            <p:cNvPr id="7984" name="Google Shape;7984;p52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52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52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52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8" name="Google Shape;7988;p52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  <a:solidFill>
            <a:schemeClr val="bg1"/>
          </a:solidFill>
        </p:grpSpPr>
        <p:sp>
          <p:nvSpPr>
            <p:cNvPr id="7989" name="Google Shape;7989;p52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52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1" name="Google Shape;7991;p52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  <a:solidFill>
            <a:schemeClr val="bg1"/>
          </a:solidFill>
        </p:grpSpPr>
        <p:sp>
          <p:nvSpPr>
            <p:cNvPr id="7992" name="Google Shape;7992;p52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52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52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52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6" name="Google Shape;7996;p52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  <a:solidFill>
            <a:schemeClr val="bg1"/>
          </a:solidFill>
        </p:grpSpPr>
        <p:sp>
          <p:nvSpPr>
            <p:cNvPr id="7997" name="Google Shape;7997;p52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52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52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52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1" name="Google Shape;8001;p52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  <a:solidFill>
            <a:schemeClr val="bg1"/>
          </a:solidFill>
        </p:grpSpPr>
        <p:sp>
          <p:nvSpPr>
            <p:cNvPr id="8002" name="Google Shape;8002;p52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52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52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52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52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52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52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52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52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1" name="Google Shape;8011;p52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  <a:solidFill>
            <a:schemeClr val="bg1"/>
          </a:solidFill>
        </p:grpSpPr>
        <p:sp>
          <p:nvSpPr>
            <p:cNvPr id="8012" name="Google Shape;8012;p52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52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4" name="Google Shape;8014;p52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  <a:solidFill>
            <a:schemeClr val="bg1"/>
          </a:solidFill>
        </p:grpSpPr>
        <p:sp>
          <p:nvSpPr>
            <p:cNvPr id="8015" name="Google Shape;8015;p52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52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52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52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52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52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52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2" name="Google Shape;8022;p52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  <a:solidFill>
            <a:schemeClr val="bg1"/>
          </a:solidFill>
        </p:grpSpPr>
        <p:sp>
          <p:nvSpPr>
            <p:cNvPr id="8023" name="Google Shape;8023;p52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52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52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52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52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52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52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52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52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52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52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52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52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52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52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52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52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0" name="Google Shape;8040;p52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  <a:solidFill>
            <a:schemeClr val="bg1"/>
          </a:solidFill>
        </p:grpSpPr>
        <p:sp>
          <p:nvSpPr>
            <p:cNvPr id="8041" name="Google Shape;8041;p52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52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52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52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52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52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7" name="Google Shape;8047;p52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  <a:solidFill>
            <a:schemeClr val="bg1"/>
          </a:solidFill>
        </p:grpSpPr>
        <p:sp>
          <p:nvSpPr>
            <p:cNvPr id="8048" name="Google Shape;8048;p52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52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0" name="Google Shape;8050;p52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  <a:solidFill>
            <a:schemeClr val="bg1"/>
          </a:solidFill>
        </p:grpSpPr>
        <p:sp>
          <p:nvSpPr>
            <p:cNvPr id="8051" name="Google Shape;8051;p52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52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52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52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52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52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52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8" name="Google Shape;8058;p52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  <a:solidFill>
            <a:schemeClr val="bg1"/>
          </a:solidFill>
        </p:grpSpPr>
        <p:sp>
          <p:nvSpPr>
            <p:cNvPr id="8059" name="Google Shape;8059;p52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2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52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52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52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52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5" name="Google Shape;8065;p52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  <a:solidFill>
            <a:schemeClr val="bg1"/>
          </a:solidFill>
        </p:grpSpPr>
        <p:sp>
          <p:nvSpPr>
            <p:cNvPr id="8066" name="Google Shape;8066;p52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52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2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52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52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1" name="Google Shape;8071;p52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  <a:solidFill>
            <a:schemeClr val="bg1"/>
          </a:solidFill>
        </p:grpSpPr>
        <p:sp>
          <p:nvSpPr>
            <p:cNvPr id="8072" name="Google Shape;8072;p52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2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2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52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52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2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2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9" name="Google Shape;8079;p52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  <a:solidFill>
            <a:schemeClr val="bg1"/>
          </a:solidFill>
        </p:grpSpPr>
        <p:sp>
          <p:nvSpPr>
            <p:cNvPr id="8080" name="Google Shape;8080;p52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52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2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2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4" name="Google Shape;8084;p52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  <a:solidFill>
            <a:schemeClr val="bg1"/>
          </a:solidFill>
        </p:grpSpPr>
        <p:sp>
          <p:nvSpPr>
            <p:cNvPr id="8085" name="Google Shape;8085;p52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52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52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52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  <a:solidFill>
            <a:schemeClr val="bg1"/>
          </a:solidFill>
        </p:grpSpPr>
        <p:sp>
          <p:nvSpPr>
            <p:cNvPr id="8089" name="Google Shape;8089;p52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52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52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2" name="Google Shape;8092;p52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  <a:solidFill>
            <a:schemeClr val="bg1"/>
          </a:solidFill>
        </p:grpSpPr>
        <p:sp>
          <p:nvSpPr>
            <p:cNvPr id="8093" name="Google Shape;8093;p52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52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52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52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52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52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52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2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2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2" name="Google Shape;8102;p52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3" name="Google Shape;8103;p52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  <a:solidFill>
            <a:schemeClr val="bg1"/>
          </a:solidFill>
        </p:grpSpPr>
        <p:sp>
          <p:nvSpPr>
            <p:cNvPr id="8104" name="Google Shape;8104;p52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52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52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52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52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52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52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1" name="Google Shape;8111;p52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  <a:solidFill>
            <a:schemeClr val="bg1"/>
          </a:solidFill>
        </p:grpSpPr>
        <p:sp>
          <p:nvSpPr>
            <p:cNvPr id="8112" name="Google Shape;8112;p52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52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52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52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52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52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8" name="Google Shape;8118;p52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  <a:solidFill>
            <a:schemeClr val="bg1"/>
          </a:solidFill>
        </p:grpSpPr>
        <p:sp>
          <p:nvSpPr>
            <p:cNvPr id="8119" name="Google Shape;8119;p52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52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52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2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52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52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2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52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7" name="Google Shape;8127;p52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  <a:solidFill>
            <a:schemeClr val="bg1"/>
          </a:solidFill>
        </p:grpSpPr>
        <p:sp>
          <p:nvSpPr>
            <p:cNvPr id="8128" name="Google Shape;8128;p52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52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52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52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52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3" name="Google Shape;8133;p52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  <a:solidFill>
            <a:schemeClr val="bg1"/>
          </a:solidFill>
        </p:grpSpPr>
        <p:sp>
          <p:nvSpPr>
            <p:cNvPr id="8134" name="Google Shape;8134;p52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2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2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2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2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52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0" name="Google Shape;8140;p52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  <a:solidFill>
            <a:schemeClr val="bg1"/>
          </a:solidFill>
        </p:grpSpPr>
        <p:sp>
          <p:nvSpPr>
            <p:cNvPr id="8141" name="Google Shape;8141;p52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52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52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4" name="Google Shape;8144;p52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  <a:solidFill>
            <a:schemeClr val="bg1"/>
          </a:solidFill>
        </p:grpSpPr>
        <p:sp>
          <p:nvSpPr>
            <p:cNvPr id="8145" name="Google Shape;8145;p52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52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52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52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52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52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52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2" name="Google Shape;8152;p52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  <a:solidFill>
            <a:schemeClr val="bg1"/>
          </a:solidFill>
        </p:grpSpPr>
        <p:sp>
          <p:nvSpPr>
            <p:cNvPr id="8153" name="Google Shape;8153;p52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52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52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52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52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52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52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0" name="Google Shape;8160;p52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  <a:solidFill>
            <a:schemeClr val="bg1"/>
          </a:solidFill>
        </p:grpSpPr>
        <p:sp>
          <p:nvSpPr>
            <p:cNvPr id="8161" name="Google Shape;8161;p52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52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52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52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52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52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52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8" name="Google Shape;8168;p52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  <a:solidFill>
            <a:schemeClr val="bg1"/>
          </a:solidFill>
        </p:grpSpPr>
        <p:sp>
          <p:nvSpPr>
            <p:cNvPr id="8169" name="Google Shape;8169;p52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52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52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52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52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4" name="Google Shape;8174;p52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  <a:solidFill>
            <a:schemeClr val="bg1"/>
          </a:solidFill>
        </p:grpSpPr>
        <p:sp>
          <p:nvSpPr>
            <p:cNvPr id="8175" name="Google Shape;8175;p52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52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52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8" name="Google Shape;8178;p52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  <a:solidFill>
            <a:schemeClr val="bg1"/>
          </a:solidFill>
        </p:grpSpPr>
        <p:sp>
          <p:nvSpPr>
            <p:cNvPr id="8179" name="Google Shape;8179;p52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52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52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52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52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4" name="Google Shape;8184;p52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  <a:solidFill>
            <a:schemeClr val="bg1"/>
          </a:solidFill>
        </p:grpSpPr>
        <p:sp>
          <p:nvSpPr>
            <p:cNvPr id="8185" name="Google Shape;8185;p52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52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2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52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52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52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1" name="Google Shape;8191;p52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  <a:solidFill>
            <a:schemeClr val="bg1"/>
          </a:solidFill>
        </p:grpSpPr>
        <p:sp>
          <p:nvSpPr>
            <p:cNvPr id="8192" name="Google Shape;8192;p52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52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52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2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52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52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52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9" name="Google Shape;8199;p52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  <a:solidFill>
            <a:schemeClr val="bg1"/>
          </a:solidFill>
        </p:grpSpPr>
        <p:sp>
          <p:nvSpPr>
            <p:cNvPr id="8200" name="Google Shape;8200;p52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52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52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52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4" name="Google Shape;8204;p52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  <a:solidFill>
            <a:schemeClr val="bg1"/>
          </a:solidFill>
        </p:grpSpPr>
        <p:sp>
          <p:nvSpPr>
            <p:cNvPr id="8205" name="Google Shape;8205;p52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52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52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2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2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2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52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2" name="Google Shape;8212;p52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  <a:solidFill>
            <a:schemeClr val="bg1"/>
          </a:solidFill>
        </p:grpSpPr>
        <p:sp>
          <p:nvSpPr>
            <p:cNvPr id="8213" name="Google Shape;8213;p52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2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2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52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17" name="Google Shape;8217;p52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8" name="Google Shape;8218;p52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  <a:solidFill>
            <a:schemeClr val="bg1"/>
          </a:solidFill>
        </p:grpSpPr>
        <p:sp>
          <p:nvSpPr>
            <p:cNvPr id="8219" name="Google Shape;8219;p52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2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52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52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3" name="Google Shape;8223;p52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24" name="Google Shape;8224;p52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  <a:solidFill>
            <a:schemeClr val="bg1"/>
          </a:solidFill>
        </p:grpSpPr>
        <p:sp>
          <p:nvSpPr>
            <p:cNvPr id="8225" name="Google Shape;8225;p52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2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2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28" name="Google Shape;8228;p52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  <a:grpFill/>
          </p:grpSpPr>
          <p:sp>
            <p:nvSpPr>
              <p:cNvPr id="8229" name="Google Shape;8229;p52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52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231" name="Google Shape;8231;p52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  <a:solidFill>
            <a:schemeClr val="bg1"/>
          </a:solidFill>
        </p:grpSpPr>
        <p:sp>
          <p:nvSpPr>
            <p:cNvPr id="8232" name="Google Shape;8232;p52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52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52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2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52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2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2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9" name="Google Shape;8239;p52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  <a:solidFill>
            <a:schemeClr val="bg1"/>
          </a:solidFill>
        </p:grpSpPr>
        <p:sp>
          <p:nvSpPr>
            <p:cNvPr id="8240" name="Google Shape;8240;p52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2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52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52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2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245" name="Google Shape;8245;p52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0" name="Google Shape;8250;p5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Культура</a:t>
            </a:r>
            <a:r>
              <a:rPr lang="ru-RU" dirty="0">
                <a:latin typeface="Arial"/>
                <a:ea typeface="Arial"/>
                <a:cs typeface="Arial"/>
                <a:sym typeface="Arial"/>
              </a:rPr>
              <a:t> и искусство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51" name="Google Shape;8251;p53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  <a:solidFill>
            <a:schemeClr val="bg1"/>
          </a:solidFill>
        </p:grpSpPr>
        <p:sp>
          <p:nvSpPr>
            <p:cNvPr id="8252" name="Google Shape;8252;p5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5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7" name="Google Shape;8257;p53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8" name="Google Shape;8258;p53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9" name="Google Shape;8259;p53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  <a:solidFill>
            <a:schemeClr val="bg1"/>
          </a:solidFill>
        </p:grpSpPr>
        <p:sp>
          <p:nvSpPr>
            <p:cNvPr id="8260" name="Google Shape;8260;p53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53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3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3" name="Google Shape;8263;p53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  <a:solidFill>
            <a:schemeClr val="bg1"/>
          </a:solidFill>
        </p:grpSpPr>
        <p:sp>
          <p:nvSpPr>
            <p:cNvPr id="8264" name="Google Shape;8264;p53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3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6" name="Google Shape;8266;p53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  <a:solidFill>
            <a:schemeClr val="bg1"/>
          </a:solidFill>
        </p:grpSpPr>
        <p:sp>
          <p:nvSpPr>
            <p:cNvPr id="8267" name="Google Shape;8267;p53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53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3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3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1" name="Google Shape;8271;p53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2" name="Google Shape;8272;p53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  <a:solidFill>
            <a:schemeClr val="bg1"/>
          </a:solidFill>
        </p:grpSpPr>
        <p:sp>
          <p:nvSpPr>
            <p:cNvPr id="8273" name="Google Shape;8273;p53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53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5" name="Google Shape;8275;p53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6" name="Google Shape;8276;p53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  <a:solidFill>
            <a:schemeClr val="bg1"/>
          </a:solidFill>
        </p:grpSpPr>
        <p:sp>
          <p:nvSpPr>
            <p:cNvPr id="8277" name="Google Shape;8277;p53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53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9" name="Google Shape;8279;p53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  <a:solidFill>
            <a:schemeClr val="bg1"/>
          </a:solidFill>
        </p:grpSpPr>
        <p:sp>
          <p:nvSpPr>
            <p:cNvPr id="8280" name="Google Shape;8280;p53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53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3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3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53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53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53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3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8" name="Google Shape;8288;p53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  <a:solidFill>
            <a:schemeClr val="bg1"/>
          </a:solidFill>
        </p:grpSpPr>
        <p:sp>
          <p:nvSpPr>
            <p:cNvPr id="8289" name="Google Shape;8289;p53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53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1" name="Google Shape;8291;p53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  <a:solidFill>
            <a:schemeClr val="bg1"/>
          </a:solidFill>
        </p:grpSpPr>
        <p:sp>
          <p:nvSpPr>
            <p:cNvPr id="8292" name="Google Shape;8292;p53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53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53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5" name="Google Shape;8295;p53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6" name="Google Shape;8296;p53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97" name="Google Shape;8297;p53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  <a:solidFill>
            <a:schemeClr val="bg1"/>
          </a:solidFill>
        </p:grpSpPr>
        <p:sp>
          <p:nvSpPr>
            <p:cNvPr id="8298" name="Google Shape;8298;p53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53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0" name="Google Shape;8300;p53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  <a:solidFill>
            <a:schemeClr val="bg1"/>
          </a:solidFill>
        </p:grpSpPr>
        <p:sp>
          <p:nvSpPr>
            <p:cNvPr id="8301" name="Google Shape;8301;p53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53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53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3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53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53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07" name="Google Shape;8307;p53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08" name="Google Shape;8308;p53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  <a:solidFill>
            <a:schemeClr val="bg1"/>
          </a:solidFill>
        </p:grpSpPr>
        <p:sp>
          <p:nvSpPr>
            <p:cNvPr id="8309" name="Google Shape;8309;p53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53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53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53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3" name="Google Shape;8313;p53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  <a:solidFill>
            <a:schemeClr val="bg1"/>
          </a:solidFill>
        </p:grpSpPr>
        <p:sp>
          <p:nvSpPr>
            <p:cNvPr id="8314" name="Google Shape;8314;p53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53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53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7" name="Google Shape;8317;p53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8" name="Google Shape;8318;p53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  <a:solidFill>
            <a:schemeClr val="bg1"/>
          </a:solidFill>
        </p:grpSpPr>
        <p:sp>
          <p:nvSpPr>
            <p:cNvPr id="8319" name="Google Shape;8319;p53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3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3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3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3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53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3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3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27" name="Google Shape;8327;p53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8" name="Google Shape;8328;p53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  <a:solidFill>
            <a:schemeClr val="bg1"/>
          </a:solidFill>
        </p:grpSpPr>
        <p:sp>
          <p:nvSpPr>
            <p:cNvPr id="8329" name="Google Shape;8329;p53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3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3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3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33" name="Google Shape;8333;p53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4" name="Google Shape;8334;p53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35" name="Google Shape;8335;p53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  <a:solidFill>
            <a:schemeClr val="bg1"/>
          </a:solidFill>
        </p:grpSpPr>
        <p:sp>
          <p:nvSpPr>
            <p:cNvPr id="8336" name="Google Shape;8336;p53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53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8" name="Google Shape;8338;p53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  <a:solidFill>
            <a:schemeClr val="bg1"/>
          </a:solidFill>
        </p:grpSpPr>
        <p:sp>
          <p:nvSpPr>
            <p:cNvPr id="8339" name="Google Shape;8339;p53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3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3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42" name="Google Shape;8342;p53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43" name="Google Shape;8343;p53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  <a:solidFill>
            <a:schemeClr val="bg1"/>
          </a:solidFill>
        </p:grpSpPr>
        <p:sp>
          <p:nvSpPr>
            <p:cNvPr id="8344" name="Google Shape;8344;p53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53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53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7" name="Google Shape;8347;p53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  <a:solidFill>
            <a:schemeClr val="bg1"/>
          </a:solidFill>
        </p:grpSpPr>
        <p:sp>
          <p:nvSpPr>
            <p:cNvPr id="8348" name="Google Shape;8348;p53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53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3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53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53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53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4" name="Google Shape;8354;p53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  <a:solidFill>
            <a:schemeClr val="bg1"/>
          </a:solidFill>
        </p:grpSpPr>
        <p:sp>
          <p:nvSpPr>
            <p:cNvPr id="8355" name="Google Shape;8355;p53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3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53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53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9" name="Google Shape;8359;p53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  <a:solidFill>
            <a:schemeClr val="bg1"/>
          </a:solidFill>
        </p:grpSpPr>
        <p:sp>
          <p:nvSpPr>
            <p:cNvPr id="8360" name="Google Shape;8360;p53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53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2" name="Google Shape;8362;p53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3" name="Google Shape;8363;p53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  <a:solidFill>
            <a:schemeClr val="bg1"/>
          </a:solidFill>
        </p:grpSpPr>
        <p:sp>
          <p:nvSpPr>
            <p:cNvPr id="8364" name="Google Shape;8364;p53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53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53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3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53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53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0" name="Google Shape;8370;p53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  <a:solidFill>
            <a:schemeClr val="bg1"/>
          </a:solidFill>
        </p:grpSpPr>
        <p:sp>
          <p:nvSpPr>
            <p:cNvPr id="8371" name="Google Shape;8371;p53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3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3" name="Google Shape;8373;p53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  <a:solidFill>
            <a:schemeClr val="bg1"/>
          </a:solidFill>
        </p:grpSpPr>
        <p:sp>
          <p:nvSpPr>
            <p:cNvPr id="8374" name="Google Shape;8374;p53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3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76" name="Google Shape;8376;p53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7" name="Google Shape;8377;p53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78" name="Google Shape;8378;p53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  <a:solidFill>
            <a:schemeClr val="bg1"/>
          </a:solidFill>
        </p:grpSpPr>
        <p:sp>
          <p:nvSpPr>
            <p:cNvPr id="8379" name="Google Shape;8379;p53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3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1" name="Google Shape;8381;p53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  <a:solidFill>
            <a:schemeClr val="bg1"/>
          </a:solidFill>
        </p:grpSpPr>
        <p:sp>
          <p:nvSpPr>
            <p:cNvPr id="8382" name="Google Shape;8382;p53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53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3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53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53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3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8" name="Google Shape;8388;p53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9" name="Google Shape;8389;p53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  <a:solidFill>
            <a:schemeClr val="bg1"/>
          </a:solidFill>
        </p:grpSpPr>
        <p:sp>
          <p:nvSpPr>
            <p:cNvPr id="8390" name="Google Shape;8390;p53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3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53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3" name="Google Shape;8393;p53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  <a:solidFill>
            <a:schemeClr val="bg1"/>
          </a:solidFill>
        </p:grpSpPr>
        <p:sp>
          <p:nvSpPr>
            <p:cNvPr id="8394" name="Google Shape;8394;p53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53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3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3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3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53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53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1" name="Google Shape;8401;p53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  <a:solidFill>
            <a:schemeClr val="bg1"/>
          </a:solidFill>
        </p:grpSpPr>
        <p:sp>
          <p:nvSpPr>
            <p:cNvPr id="8402" name="Google Shape;8402;p53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53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53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3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3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3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8" name="Google Shape;8408;p53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  <a:solidFill>
            <a:schemeClr val="bg1"/>
          </a:solidFill>
        </p:grpSpPr>
        <p:sp>
          <p:nvSpPr>
            <p:cNvPr id="8409" name="Google Shape;8409;p53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53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3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3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53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53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5" name="Google Shape;8415;p53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  <a:solidFill>
            <a:schemeClr val="bg1"/>
          </a:solidFill>
        </p:grpSpPr>
        <p:sp>
          <p:nvSpPr>
            <p:cNvPr id="8416" name="Google Shape;8416;p53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3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53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9" name="Google Shape;8419;p53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  <a:solidFill>
            <a:schemeClr val="bg1"/>
          </a:solidFill>
        </p:grpSpPr>
        <p:sp>
          <p:nvSpPr>
            <p:cNvPr id="8420" name="Google Shape;8420;p53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3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3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3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3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5" name="Google Shape;8425;p53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  <a:solidFill>
            <a:schemeClr val="bg1"/>
          </a:solidFill>
        </p:grpSpPr>
        <p:sp>
          <p:nvSpPr>
            <p:cNvPr id="8426" name="Google Shape;8426;p53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3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3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53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53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3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2" name="Google Shape;8432;p53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  <a:solidFill>
            <a:schemeClr val="bg1"/>
          </a:solidFill>
        </p:grpSpPr>
        <p:sp>
          <p:nvSpPr>
            <p:cNvPr id="8433" name="Google Shape;8433;p53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53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3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3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3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8" name="Google Shape;8438;p53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  <a:solidFill>
            <a:schemeClr val="bg1"/>
          </a:solidFill>
        </p:grpSpPr>
        <p:sp>
          <p:nvSpPr>
            <p:cNvPr id="8439" name="Google Shape;8439;p53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3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53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53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3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3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3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3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3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3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9" name="Google Shape;8449;p53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  <a:solidFill>
            <a:schemeClr val="bg1"/>
          </a:solidFill>
        </p:grpSpPr>
        <p:sp>
          <p:nvSpPr>
            <p:cNvPr id="8450" name="Google Shape;8450;p53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53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3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3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3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3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3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3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3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3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3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1" name="Google Shape;8461;p53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  <a:solidFill>
            <a:schemeClr val="bg1"/>
          </a:solidFill>
        </p:grpSpPr>
        <p:sp>
          <p:nvSpPr>
            <p:cNvPr id="8462" name="Google Shape;8462;p53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3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53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3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3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67" name="Google Shape;8467;p53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8" name="Google Shape;8468;p53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  <a:solidFill>
            <a:schemeClr val="bg1"/>
          </a:solidFill>
        </p:grpSpPr>
        <p:sp>
          <p:nvSpPr>
            <p:cNvPr id="8469" name="Google Shape;8469;p53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53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3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53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53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3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3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53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53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53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3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0" name="Google Shape;8480;p53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  <a:solidFill>
            <a:schemeClr val="bg1"/>
          </a:solidFill>
        </p:grpSpPr>
        <p:sp>
          <p:nvSpPr>
            <p:cNvPr id="8481" name="Google Shape;8481;p53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3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3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3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3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3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53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3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9" name="Google Shape;8489;p53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  <a:solidFill>
            <a:schemeClr val="bg1"/>
          </a:solidFill>
        </p:grpSpPr>
        <p:sp>
          <p:nvSpPr>
            <p:cNvPr id="8490" name="Google Shape;8490;p53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3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53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3" name="Google Shape;8493;p53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  <a:solidFill>
            <a:schemeClr val="bg1"/>
          </a:solidFill>
        </p:grpSpPr>
        <p:sp>
          <p:nvSpPr>
            <p:cNvPr id="8494" name="Google Shape;8494;p53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53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53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7" name="Google Shape;8497;p53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  <a:solidFill>
            <a:schemeClr val="bg1"/>
          </a:solidFill>
        </p:grpSpPr>
        <p:sp>
          <p:nvSpPr>
            <p:cNvPr id="8498" name="Google Shape;8498;p53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53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53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53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53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3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4" name="Google Shape;8504;p53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  <a:solidFill>
            <a:schemeClr val="bg1"/>
          </a:solidFill>
        </p:grpSpPr>
        <p:sp>
          <p:nvSpPr>
            <p:cNvPr id="8505" name="Google Shape;8505;p53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53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53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53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53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53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1" name="Google Shape;8511;p53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  <a:solidFill>
            <a:schemeClr val="bg1"/>
          </a:solidFill>
        </p:grpSpPr>
        <p:sp>
          <p:nvSpPr>
            <p:cNvPr id="8512" name="Google Shape;8512;p53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53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53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53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6" name="Google Shape;8516;p53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  <a:solidFill>
            <a:schemeClr val="bg1"/>
          </a:solidFill>
        </p:grpSpPr>
        <p:sp>
          <p:nvSpPr>
            <p:cNvPr id="8517" name="Google Shape;8517;p53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3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3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0" name="Google Shape;8520;p53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  <a:solidFill>
            <a:schemeClr val="bg1"/>
          </a:solidFill>
        </p:grpSpPr>
        <p:sp>
          <p:nvSpPr>
            <p:cNvPr id="8521" name="Google Shape;8521;p53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53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3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3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5" name="Google Shape;8525;p53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  <a:solidFill>
            <a:schemeClr val="bg1"/>
          </a:solidFill>
        </p:grpSpPr>
        <p:sp>
          <p:nvSpPr>
            <p:cNvPr id="8526" name="Google Shape;8526;p53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3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3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3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3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3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3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3" name="Google Shape;8533;p53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  <a:solidFill>
            <a:schemeClr val="bg1"/>
          </a:solidFill>
        </p:grpSpPr>
        <p:sp>
          <p:nvSpPr>
            <p:cNvPr id="8534" name="Google Shape;8534;p53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3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3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3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53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53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0" name="Google Shape;8540;p53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  <a:solidFill>
            <a:schemeClr val="bg1"/>
          </a:solidFill>
        </p:grpSpPr>
        <p:sp>
          <p:nvSpPr>
            <p:cNvPr id="8541" name="Google Shape;8541;p53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53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3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3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3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6" name="Google Shape;8546;p53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  <a:solidFill>
            <a:schemeClr val="bg1"/>
          </a:solidFill>
        </p:grpSpPr>
        <p:sp>
          <p:nvSpPr>
            <p:cNvPr id="8547" name="Google Shape;8547;p53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53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3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53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53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3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3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53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3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6" name="Google Shape;8556;p53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  <a:solidFill>
            <a:schemeClr val="bg1"/>
          </a:solidFill>
        </p:grpSpPr>
        <p:sp>
          <p:nvSpPr>
            <p:cNvPr id="8557" name="Google Shape;8557;p53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3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3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3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3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3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3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3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3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6" name="Google Shape;8566;p53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  <a:solidFill>
            <a:schemeClr val="bg1"/>
          </a:solidFill>
        </p:grpSpPr>
        <p:sp>
          <p:nvSpPr>
            <p:cNvPr id="8567" name="Google Shape;8567;p53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3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3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3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3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3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3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4" name="Google Shape;8574;p53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  <a:solidFill>
            <a:schemeClr val="bg1"/>
          </a:solidFill>
        </p:grpSpPr>
        <p:sp>
          <p:nvSpPr>
            <p:cNvPr id="8575" name="Google Shape;8575;p53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53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53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3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53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53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1" name="Google Shape;8581;p53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  <a:solidFill>
            <a:schemeClr val="bg1"/>
          </a:solidFill>
        </p:grpSpPr>
        <p:sp>
          <p:nvSpPr>
            <p:cNvPr id="8582" name="Google Shape;8582;p53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3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53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53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3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53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53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53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3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1" name="Google Shape;8591;p53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  <a:solidFill>
            <a:schemeClr val="bg1"/>
          </a:solidFill>
        </p:grpSpPr>
        <p:sp>
          <p:nvSpPr>
            <p:cNvPr id="8592" name="Google Shape;8592;p53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3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3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3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3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53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8" name="Google Shape;8598;p53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  <a:solidFill>
            <a:schemeClr val="bg1"/>
          </a:solidFill>
        </p:grpSpPr>
        <p:sp>
          <p:nvSpPr>
            <p:cNvPr id="8599" name="Google Shape;8599;p53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3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53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53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3" name="Google Shape;8603;p53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  <a:solidFill>
            <a:schemeClr val="bg1"/>
          </a:solidFill>
        </p:grpSpPr>
        <p:sp>
          <p:nvSpPr>
            <p:cNvPr id="8604" name="Google Shape;8604;p53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3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53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53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3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3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3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53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53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3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4" name="Google Shape;8614;p53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15" name="Google Shape;8615;p53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  <a:solidFill>
            <a:schemeClr val="bg1"/>
          </a:solidFill>
        </p:grpSpPr>
        <p:sp>
          <p:nvSpPr>
            <p:cNvPr id="8616" name="Google Shape;8616;p53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3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3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53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53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3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2" name="Google Shape;8622;p53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  <a:solidFill>
            <a:schemeClr val="bg1"/>
          </a:solidFill>
        </p:grpSpPr>
        <p:sp>
          <p:nvSpPr>
            <p:cNvPr id="8623" name="Google Shape;8623;p53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53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5" name="Google Shape;8625;p53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  <a:solidFill>
            <a:schemeClr val="bg1"/>
          </a:solidFill>
        </p:grpSpPr>
        <p:sp>
          <p:nvSpPr>
            <p:cNvPr id="8626" name="Google Shape;8626;p53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3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8" name="Google Shape;8628;p53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  <a:solidFill>
            <a:schemeClr val="bg1"/>
          </a:solidFill>
        </p:grpSpPr>
        <p:sp>
          <p:nvSpPr>
            <p:cNvPr id="8629" name="Google Shape;8629;p53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3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3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3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3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3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5" name="Google Shape;8635;p53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  <a:solidFill>
            <a:schemeClr val="bg1"/>
          </a:solidFill>
        </p:grpSpPr>
        <p:sp>
          <p:nvSpPr>
            <p:cNvPr id="8636" name="Google Shape;8636;p53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3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3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9" name="Google Shape;8639;p53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  <a:solidFill>
            <a:schemeClr val="bg1"/>
          </a:solidFill>
        </p:grpSpPr>
        <p:sp>
          <p:nvSpPr>
            <p:cNvPr id="8640" name="Google Shape;8640;p53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3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460532" y="3137338"/>
            <a:ext cx="4906444" cy="11392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/>
                </a:solidFill>
              </a:rPr>
              <a:t>Название команды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5213728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Название задачи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977" y="-422957"/>
            <a:ext cx="2416066" cy="2416066"/>
          </a:xfrm>
          <a:prstGeom prst="rect">
            <a:avLst/>
          </a:prstGeom>
        </p:spPr>
      </p:pic>
      <p:sp>
        <p:nvSpPr>
          <p:cNvPr id="2" name="Открывающая квадратная скобка 1">
            <a:extLst>
              <a:ext uri="{FF2B5EF4-FFF2-40B4-BE49-F238E27FC236}">
                <a16:creationId xmlns:a16="http://schemas.microsoft.com/office/drawing/2014/main" id="{A65FBEAF-9076-F74C-9400-BF5519E7CAF7}"/>
              </a:ext>
            </a:extLst>
          </p:cNvPr>
          <p:cNvSpPr/>
          <p:nvPr/>
        </p:nvSpPr>
        <p:spPr>
          <a:xfrm>
            <a:off x="2280089" y="505326"/>
            <a:ext cx="142269" cy="545432"/>
          </a:xfrm>
          <a:prstGeom prst="leftBracket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ткрывающая квадратная скобка 5">
            <a:extLst>
              <a:ext uri="{FF2B5EF4-FFF2-40B4-BE49-F238E27FC236}">
                <a16:creationId xmlns:a16="http://schemas.microsoft.com/office/drawing/2014/main" id="{5FBAE593-E4E6-4349-9282-F5C793F0DDFC}"/>
              </a:ext>
            </a:extLst>
          </p:cNvPr>
          <p:cNvSpPr/>
          <p:nvPr/>
        </p:nvSpPr>
        <p:spPr>
          <a:xfrm rot="10800000">
            <a:off x="3162405" y="505326"/>
            <a:ext cx="142269" cy="545432"/>
          </a:xfrm>
          <a:prstGeom prst="leftBracket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2F1B92D-D625-EA45-B723-565371223AAA}"/>
              </a:ext>
            </a:extLst>
          </p:cNvPr>
          <p:cNvSpPr/>
          <p:nvPr/>
        </p:nvSpPr>
        <p:spPr>
          <a:xfrm>
            <a:off x="2357176" y="554243"/>
            <a:ext cx="8675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Логотип </a:t>
            </a:r>
          </a:p>
          <a:p>
            <a:pPr lvl="0" algn="ctr"/>
            <a:r>
              <a:rPr lang="ru-RU" sz="800" dirty="0">
                <a:solidFill>
                  <a:schemeClr val="bg1"/>
                </a:solidFill>
              </a:rPr>
              <a:t>постановщика</a:t>
            </a:r>
          </a:p>
          <a:p>
            <a:pPr lvl="0" algn="ctr"/>
            <a:r>
              <a:rPr lang="ru-RU" sz="800" dirty="0">
                <a:solidFill>
                  <a:schemeClr val="bg1"/>
                </a:solidFill>
              </a:rPr>
              <a:t> задачи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6" name="Google Shape;8646;p5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Маркетинг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8647" name="Google Shape;8647;p54"/>
          <p:cNvSpPr/>
          <p:nvPr/>
        </p:nvSpPr>
        <p:spPr>
          <a:xfrm>
            <a:off x="1294960" y="1629978"/>
            <a:ext cx="311534" cy="303982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48" name="Google Shape;8648;p54"/>
          <p:cNvGrpSpPr/>
          <p:nvPr/>
        </p:nvGrpSpPr>
        <p:grpSpPr>
          <a:xfrm>
            <a:off x="1297056" y="1996893"/>
            <a:ext cx="306629" cy="302554"/>
            <a:chOff x="-6713450" y="2397900"/>
            <a:chExt cx="295375" cy="291450"/>
          </a:xfrm>
          <a:solidFill>
            <a:schemeClr val="bg1"/>
          </a:solidFill>
        </p:grpSpPr>
        <p:sp>
          <p:nvSpPr>
            <p:cNvPr id="8649" name="Google Shape;8649;p54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1" name="Google Shape;8651;p54"/>
          <p:cNvSpPr/>
          <p:nvPr/>
        </p:nvSpPr>
        <p:spPr>
          <a:xfrm>
            <a:off x="1305978" y="2370609"/>
            <a:ext cx="306655" cy="303359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2" name="Google Shape;8652;p54"/>
          <p:cNvGrpSpPr/>
          <p:nvPr/>
        </p:nvGrpSpPr>
        <p:grpSpPr>
          <a:xfrm>
            <a:off x="3241793" y="1630911"/>
            <a:ext cx="304189" cy="302347"/>
            <a:chOff x="-4932650" y="2046625"/>
            <a:chExt cx="293025" cy="291250"/>
          </a:xfrm>
          <a:solidFill>
            <a:schemeClr val="bg1"/>
          </a:solidFill>
        </p:grpSpPr>
        <p:sp>
          <p:nvSpPr>
            <p:cNvPr id="8653" name="Google Shape;8653;p54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5" name="Google Shape;8655;p54"/>
          <p:cNvSpPr/>
          <p:nvPr/>
        </p:nvSpPr>
        <p:spPr>
          <a:xfrm>
            <a:off x="3242872" y="1997159"/>
            <a:ext cx="302554" cy="301750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6" name="Google Shape;8656;p54"/>
          <p:cNvGrpSpPr/>
          <p:nvPr/>
        </p:nvGrpSpPr>
        <p:grpSpPr>
          <a:xfrm>
            <a:off x="3250372" y="2371167"/>
            <a:ext cx="304189" cy="302554"/>
            <a:chOff x="-4931075" y="2765725"/>
            <a:chExt cx="293025" cy="291450"/>
          </a:xfrm>
          <a:solidFill>
            <a:schemeClr val="bg1"/>
          </a:solidFill>
        </p:grpSpPr>
        <p:sp>
          <p:nvSpPr>
            <p:cNvPr id="8657" name="Google Shape;8657;p54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9" name="Google Shape;8659;p54"/>
          <p:cNvGrpSpPr/>
          <p:nvPr/>
        </p:nvGrpSpPr>
        <p:grpSpPr>
          <a:xfrm>
            <a:off x="5195689" y="1648805"/>
            <a:ext cx="302554" cy="266558"/>
            <a:chOff x="-3137650" y="2067900"/>
            <a:chExt cx="291450" cy="256775"/>
          </a:xfrm>
          <a:solidFill>
            <a:schemeClr val="bg1"/>
          </a:solidFill>
        </p:grpSpPr>
        <p:sp>
          <p:nvSpPr>
            <p:cNvPr id="8660" name="Google Shape;8660;p54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4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3" name="Google Shape;8663;p54"/>
          <p:cNvGrpSpPr/>
          <p:nvPr/>
        </p:nvGrpSpPr>
        <p:grpSpPr>
          <a:xfrm>
            <a:off x="5195689" y="1996543"/>
            <a:ext cx="302554" cy="303255"/>
            <a:chOff x="-3137650" y="2408950"/>
            <a:chExt cx="291450" cy="292125"/>
          </a:xfrm>
          <a:solidFill>
            <a:schemeClr val="bg1"/>
          </a:solidFill>
        </p:grpSpPr>
        <p:sp>
          <p:nvSpPr>
            <p:cNvPr id="8664" name="Google Shape;8664;p54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4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54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54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4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9" name="Google Shape;8669;p54"/>
          <p:cNvGrpSpPr/>
          <p:nvPr/>
        </p:nvGrpSpPr>
        <p:grpSpPr>
          <a:xfrm>
            <a:off x="5204268" y="2388750"/>
            <a:ext cx="302554" cy="267389"/>
            <a:chOff x="-3137650" y="2787000"/>
            <a:chExt cx="291450" cy="257575"/>
          </a:xfrm>
          <a:solidFill>
            <a:schemeClr val="bg1"/>
          </a:solidFill>
        </p:grpSpPr>
        <p:sp>
          <p:nvSpPr>
            <p:cNvPr id="8670" name="Google Shape;8670;p54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4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4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4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54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54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4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4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8" name="Google Shape;8678;p54"/>
          <p:cNvSpPr/>
          <p:nvPr/>
        </p:nvSpPr>
        <p:spPr>
          <a:xfrm>
            <a:off x="7145884" y="1675664"/>
            <a:ext cx="302554" cy="212603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9" name="Google Shape;8679;p54"/>
          <p:cNvSpPr/>
          <p:nvPr/>
        </p:nvSpPr>
        <p:spPr>
          <a:xfrm>
            <a:off x="1685970" y="1630224"/>
            <a:ext cx="303359" cy="303489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0" name="Google Shape;8680;p54"/>
          <p:cNvSpPr/>
          <p:nvPr/>
        </p:nvSpPr>
        <p:spPr>
          <a:xfrm>
            <a:off x="1684738" y="1996044"/>
            <a:ext cx="305824" cy="303982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1" name="Google Shape;8681;p54"/>
          <p:cNvGrpSpPr/>
          <p:nvPr/>
        </p:nvGrpSpPr>
        <p:grpSpPr>
          <a:xfrm>
            <a:off x="1694212" y="2370764"/>
            <a:ext cx="303359" cy="303359"/>
            <a:chOff x="-6354300" y="2757075"/>
            <a:chExt cx="292225" cy="292225"/>
          </a:xfrm>
          <a:solidFill>
            <a:schemeClr val="bg1"/>
          </a:solidFill>
        </p:grpSpPr>
        <p:sp>
          <p:nvSpPr>
            <p:cNvPr id="8682" name="Google Shape;8682;p54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54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6" name="Google Shape;8686;p54"/>
          <p:cNvGrpSpPr/>
          <p:nvPr/>
        </p:nvGrpSpPr>
        <p:grpSpPr>
          <a:xfrm>
            <a:off x="3631214" y="1629587"/>
            <a:ext cx="304994" cy="304994"/>
            <a:chOff x="-4573475" y="2045850"/>
            <a:chExt cx="293800" cy="293800"/>
          </a:xfrm>
          <a:solidFill>
            <a:schemeClr val="bg1"/>
          </a:solidFill>
        </p:grpSpPr>
        <p:sp>
          <p:nvSpPr>
            <p:cNvPr id="8687" name="Google Shape;8687;p54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9" name="Google Shape;8689;p54"/>
          <p:cNvGrpSpPr/>
          <p:nvPr/>
        </p:nvGrpSpPr>
        <p:grpSpPr>
          <a:xfrm>
            <a:off x="3630799" y="1995660"/>
            <a:ext cx="305824" cy="305020"/>
            <a:chOff x="-4570325" y="2405775"/>
            <a:chExt cx="294600" cy="293825"/>
          </a:xfrm>
          <a:solidFill>
            <a:schemeClr val="bg1"/>
          </a:solidFill>
        </p:grpSpPr>
        <p:sp>
          <p:nvSpPr>
            <p:cNvPr id="8690" name="Google Shape;8690;p54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2" name="Google Shape;8692;p54"/>
          <p:cNvGrpSpPr/>
          <p:nvPr/>
        </p:nvGrpSpPr>
        <p:grpSpPr>
          <a:xfrm>
            <a:off x="3640195" y="2370362"/>
            <a:ext cx="304189" cy="304163"/>
            <a:chOff x="-4572700" y="2764950"/>
            <a:chExt cx="293025" cy="293000"/>
          </a:xfrm>
          <a:solidFill>
            <a:schemeClr val="bg1"/>
          </a:solidFill>
        </p:grpSpPr>
        <p:sp>
          <p:nvSpPr>
            <p:cNvPr id="8693" name="Google Shape;8693;p54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8" name="Google Shape;8698;p54"/>
          <p:cNvGrpSpPr/>
          <p:nvPr/>
        </p:nvGrpSpPr>
        <p:grpSpPr>
          <a:xfrm>
            <a:off x="5587584" y="1630794"/>
            <a:ext cx="298272" cy="302580"/>
            <a:chOff x="-2777700" y="2049775"/>
            <a:chExt cx="287325" cy="291475"/>
          </a:xfrm>
          <a:solidFill>
            <a:schemeClr val="bg1"/>
          </a:solidFill>
        </p:grpSpPr>
        <p:sp>
          <p:nvSpPr>
            <p:cNvPr id="8699" name="Google Shape;8699;p54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2" name="Google Shape;8702;p54"/>
          <p:cNvGrpSpPr/>
          <p:nvPr/>
        </p:nvGrpSpPr>
        <p:grpSpPr>
          <a:xfrm>
            <a:off x="5585051" y="1996906"/>
            <a:ext cx="303359" cy="302528"/>
            <a:chOff x="-2571737" y="2403625"/>
            <a:chExt cx="292225" cy="291425"/>
          </a:xfrm>
          <a:solidFill>
            <a:schemeClr val="bg1"/>
          </a:solidFill>
        </p:grpSpPr>
        <p:sp>
          <p:nvSpPr>
            <p:cNvPr id="8703" name="Google Shape;8703;p54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0" name="Google Shape;8710;p54"/>
          <p:cNvGrpSpPr/>
          <p:nvPr/>
        </p:nvGrpSpPr>
        <p:grpSpPr>
          <a:xfrm>
            <a:off x="5593630" y="2371582"/>
            <a:ext cx="303359" cy="301724"/>
            <a:chOff x="-2571737" y="2764550"/>
            <a:chExt cx="292225" cy="290650"/>
          </a:xfrm>
          <a:solidFill>
            <a:schemeClr val="bg1"/>
          </a:solidFill>
        </p:grpSpPr>
        <p:sp>
          <p:nvSpPr>
            <p:cNvPr id="8711" name="Google Shape;8711;p54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4" name="Google Shape;8714;p54"/>
          <p:cNvGrpSpPr/>
          <p:nvPr/>
        </p:nvGrpSpPr>
        <p:grpSpPr>
          <a:xfrm>
            <a:off x="7145411" y="1995788"/>
            <a:ext cx="303359" cy="304760"/>
            <a:chOff x="-1333975" y="2365850"/>
            <a:chExt cx="292225" cy="293575"/>
          </a:xfrm>
          <a:solidFill>
            <a:schemeClr val="bg1"/>
          </a:solidFill>
        </p:grpSpPr>
        <p:sp>
          <p:nvSpPr>
            <p:cNvPr id="8715" name="Google Shape;8715;p54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3" name="Google Shape;8723;p54"/>
          <p:cNvGrpSpPr/>
          <p:nvPr/>
        </p:nvGrpSpPr>
        <p:grpSpPr>
          <a:xfrm>
            <a:off x="2093040" y="2370764"/>
            <a:ext cx="286178" cy="303359"/>
            <a:chOff x="-5995925" y="2757850"/>
            <a:chExt cx="275675" cy="292225"/>
          </a:xfrm>
          <a:solidFill>
            <a:schemeClr val="bg1"/>
          </a:solidFill>
        </p:grpSpPr>
        <p:sp>
          <p:nvSpPr>
            <p:cNvPr id="8724" name="Google Shape;8724;p54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54"/>
          <p:cNvGrpSpPr/>
          <p:nvPr/>
        </p:nvGrpSpPr>
        <p:grpSpPr>
          <a:xfrm>
            <a:off x="4020181" y="1631209"/>
            <a:ext cx="303385" cy="301750"/>
            <a:chOff x="-4211975" y="2046625"/>
            <a:chExt cx="292250" cy="290675"/>
          </a:xfrm>
          <a:solidFill>
            <a:schemeClr val="bg1"/>
          </a:solidFill>
        </p:grpSpPr>
        <p:sp>
          <p:nvSpPr>
            <p:cNvPr id="8734" name="Google Shape;8734;p54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6" name="Google Shape;8736;p54"/>
          <p:cNvGrpSpPr/>
          <p:nvPr/>
        </p:nvGrpSpPr>
        <p:grpSpPr>
          <a:xfrm>
            <a:off x="4056164" y="1995660"/>
            <a:ext cx="231418" cy="305020"/>
            <a:chOff x="-4178875" y="2405775"/>
            <a:chExt cx="222925" cy="293825"/>
          </a:xfrm>
          <a:solidFill>
            <a:schemeClr val="bg1"/>
          </a:solidFill>
        </p:grpSpPr>
        <p:sp>
          <p:nvSpPr>
            <p:cNvPr id="8737" name="Google Shape;8737;p54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0" name="Google Shape;8740;p54"/>
          <p:cNvGrpSpPr/>
          <p:nvPr/>
        </p:nvGrpSpPr>
        <p:grpSpPr>
          <a:xfrm>
            <a:off x="4029175" y="2380173"/>
            <a:ext cx="302554" cy="284543"/>
            <a:chOff x="-4211975" y="2783850"/>
            <a:chExt cx="291450" cy="274100"/>
          </a:xfrm>
          <a:solidFill>
            <a:schemeClr val="bg1"/>
          </a:solidFill>
        </p:grpSpPr>
        <p:sp>
          <p:nvSpPr>
            <p:cNvPr id="8741" name="Google Shape;8741;p54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4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4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4" name="Google Shape;8744;p54"/>
          <p:cNvSpPr/>
          <p:nvPr/>
        </p:nvSpPr>
        <p:spPr>
          <a:xfrm>
            <a:off x="5981934" y="1629874"/>
            <a:ext cx="287009" cy="304189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5" name="Google Shape;8745;p54"/>
          <p:cNvGrpSpPr/>
          <p:nvPr/>
        </p:nvGrpSpPr>
        <p:grpSpPr>
          <a:xfrm>
            <a:off x="5974033" y="1996893"/>
            <a:ext cx="302554" cy="302554"/>
            <a:chOff x="-2419325" y="2408150"/>
            <a:chExt cx="291450" cy="291450"/>
          </a:xfrm>
          <a:solidFill>
            <a:schemeClr val="bg1"/>
          </a:solidFill>
        </p:grpSpPr>
        <p:sp>
          <p:nvSpPr>
            <p:cNvPr id="8746" name="Google Shape;8746;p54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4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4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4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54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54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4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3" name="Google Shape;8753;p54"/>
          <p:cNvSpPr/>
          <p:nvPr/>
        </p:nvSpPr>
        <p:spPr>
          <a:xfrm>
            <a:off x="5981520" y="2370193"/>
            <a:ext cx="304994" cy="304189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54" name="Google Shape;8754;p54"/>
          <p:cNvGrpSpPr/>
          <p:nvPr/>
        </p:nvGrpSpPr>
        <p:grpSpPr>
          <a:xfrm>
            <a:off x="7154392" y="2370765"/>
            <a:ext cx="302554" cy="303359"/>
            <a:chOff x="-1333200" y="2770450"/>
            <a:chExt cx="291450" cy="292225"/>
          </a:xfrm>
          <a:solidFill>
            <a:schemeClr val="bg1"/>
          </a:solidFill>
        </p:grpSpPr>
        <p:sp>
          <p:nvSpPr>
            <p:cNvPr id="8755" name="Google Shape;8755;p54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54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7" name="Google Shape;8757;p54"/>
          <p:cNvGrpSpPr/>
          <p:nvPr/>
        </p:nvGrpSpPr>
        <p:grpSpPr>
          <a:xfrm>
            <a:off x="2463949" y="1630806"/>
            <a:ext cx="304189" cy="302554"/>
            <a:chOff x="-5635200" y="2037975"/>
            <a:chExt cx="293025" cy="291450"/>
          </a:xfrm>
          <a:solidFill>
            <a:schemeClr val="bg1"/>
          </a:solidFill>
        </p:grpSpPr>
        <p:sp>
          <p:nvSpPr>
            <p:cNvPr id="8758" name="Google Shape;8758;p54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4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0" name="Google Shape;8760;p54"/>
          <p:cNvGrpSpPr/>
          <p:nvPr/>
        </p:nvGrpSpPr>
        <p:grpSpPr>
          <a:xfrm>
            <a:off x="2462716" y="1996893"/>
            <a:ext cx="306655" cy="302554"/>
            <a:chOff x="-5637575" y="2397900"/>
            <a:chExt cx="295400" cy="291450"/>
          </a:xfrm>
          <a:solidFill>
            <a:schemeClr val="bg1"/>
          </a:solidFill>
        </p:grpSpPr>
        <p:sp>
          <p:nvSpPr>
            <p:cNvPr id="8761" name="Google Shape;8761;p54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4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4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4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5" name="Google Shape;8765;p54"/>
          <p:cNvGrpSpPr/>
          <p:nvPr/>
        </p:nvGrpSpPr>
        <p:grpSpPr>
          <a:xfrm>
            <a:off x="2472540" y="2370764"/>
            <a:ext cx="304163" cy="303359"/>
            <a:chOff x="-5635975" y="2757075"/>
            <a:chExt cx="293000" cy="292225"/>
          </a:xfrm>
          <a:solidFill>
            <a:schemeClr val="bg1"/>
          </a:solidFill>
        </p:grpSpPr>
        <p:sp>
          <p:nvSpPr>
            <p:cNvPr id="8766" name="Google Shape;8766;p54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4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8" name="Google Shape;8768;p54"/>
          <p:cNvGrpSpPr/>
          <p:nvPr/>
        </p:nvGrpSpPr>
        <p:grpSpPr>
          <a:xfrm>
            <a:off x="4402304" y="1630807"/>
            <a:ext cx="304189" cy="302554"/>
            <a:chOff x="-3854375" y="2046625"/>
            <a:chExt cx="293025" cy="291450"/>
          </a:xfrm>
          <a:solidFill>
            <a:schemeClr val="bg1"/>
          </a:solidFill>
        </p:grpSpPr>
        <p:sp>
          <p:nvSpPr>
            <p:cNvPr id="8769" name="Google Shape;8769;p54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54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1" name="Google Shape;8771;p54"/>
          <p:cNvGrpSpPr/>
          <p:nvPr/>
        </p:nvGrpSpPr>
        <p:grpSpPr>
          <a:xfrm>
            <a:off x="4401486" y="1995673"/>
            <a:ext cx="305824" cy="304994"/>
            <a:chOff x="-3854375" y="2405000"/>
            <a:chExt cx="294600" cy="293800"/>
          </a:xfrm>
          <a:solidFill>
            <a:schemeClr val="bg1"/>
          </a:solidFill>
        </p:grpSpPr>
        <p:sp>
          <p:nvSpPr>
            <p:cNvPr id="8772" name="Google Shape;8772;p54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4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4" name="Google Shape;8774;p54"/>
          <p:cNvGrpSpPr/>
          <p:nvPr/>
        </p:nvGrpSpPr>
        <p:grpSpPr>
          <a:xfrm>
            <a:off x="4411700" y="2370362"/>
            <a:ext cx="302554" cy="304163"/>
            <a:chOff x="-3852025" y="2764950"/>
            <a:chExt cx="291450" cy="293000"/>
          </a:xfrm>
          <a:solidFill>
            <a:schemeClr val="bg1"/>
          </a:solidFill>
        </p:grpSpPr>
        <p:sp>
          <p:nvSpPr>
            <p:cNvPr id="8775" name="Google Shape;8775;p54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54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7" name="Google Shape;8777;p54"/>
          <p:cNvSpPr/>
          <p:nvPr/>
        </p:nvSpPr>
        <p:spPr>
          <a:xfrm>
            <a:off x="6366383" y="1667088"/>
            <a:ext cx="303359" cy="229757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8" name="Google Shape;8778;p54"/>
          <p:cNvSpPr/>
          <p:nvPr/>
        </p:nvSpPr>
        <p:spPr>
          <a:xfrm>
            <a:off x="6366383" y="1996770"/>
            <a:ext cx="303359" cy="302528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9" name="Google Shape;8779;p54"/>
          <p:cNvGrpSpPr/>
          <p:nvPr/>
        </p:nvGrpSpPr>
        <p:grpSpPr>
          <a:xfrm>
            <a:off x="6375254" y="2370765"/>
            <a:ext cx="302554" cy="303359"/>
            <a:chOff x="-2060175" y="2768875"/>
            <a:chExt cx="291450" cy="292225"/>
          </a:xfrm>
          <a:solidFill>
            <a:schemeClr val="bg1"/>
          </a:solidFill>
        </p:grpSpPr>
        <p:sp>
          <p:nvSpPr>
            <p:cNvPr id="8780" name="Google Shape;8780;p54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4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2" name="Google Shape;8782;p54"/>
          <p:cNvGrpSpPr/>
          <p:nvPr/>
        </p:nvGrpSpPr>
        <p:grpSpPr>
          <a:xfrm>
            <a:off x="7545660" y="1630808"/>
            <a:ext cx="303359" cy="302554"/>
            <a:chOff x="-937025" y="2064750"/>
            <a:chExt cx="292225" cy="291450"/>
          </a:xfrm>
          <a:solidFill>
            <a:schemeClr val="bg1"/>
          </a:solidFill>
        </p:grpSpPr>
        <p:sp>
          <p:nvSpPr>
            <p:cNvPr id="8783" name="Google Shape;8783;p54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54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54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6" name="Google Shape;8786;p54"/>
          <p:cNvGrpSpPr/>
          <p:nvPr/>
        </p:nvGrpSpPr>
        <p:grpSpPr>
          <a:xfrm>
            <a:off x="2858189" y="1630404"/>
            <a:ext cx="303385" cy="303359"/>
            <a:chOff x="-5276050" y="2037975"/>
            <a:chExt cx="292250" cy="292225"/>
          </a:xfrm>
          <a:solidFill>
            <a:schemeClr val="bg1"/>
          </a:solidFill>
        </p:grpSpPr>
        <p:sp>
          <p:nvSpPr>
            <p:cNvPr id="8787" name="Google Shape;8787;p54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54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54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90" name="Google Shape;8790;p54"/>
          <p:cNvSpPr/>
          <p:nvPr/>
        </p:nvSpPr>
        <p:spPr>
          <a:xfrm>
            <a:off x="2855615" y="2005853"/>
            <a:ext cx="309094" cy="284362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1" name="Google Shape;8791;p54"/>
          <p:cNvSpPr/>
          <p:nvPr/>
        </p:nvSpPr>
        <p:spPr>
          <a:xfrm>
            <a:off x="2867061" y="2371024"/>
            <a:ext cx="303359" cy="302528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2" name="Google Shape;8792;p54"/>
          <p:cNvGrpSpPr/>
          <p:nvPr/>
        </p:nvGrpSpPr>
        <p:grpSpPr>
          <a:xfrm>
            <a:off x="4841790" y="1630807"/>
            <a:ext cx="233053" cy="302554"/>
            <a:chOff x="-3462150" y="2046625"/>
            <a:chExt cx="224500" cy="291450"/>
          </a:xfrm>
          <a:solidFill>
            <a:schemeClr val="bg1"/>
          </a:solidFill>
        </p:grpSpPr>
        <p:sp>
          <p:nvSpPr>
            <p:cNvPr id="8793" name="Google Shape;8793;p54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54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54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4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4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4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4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0" name="Google Shape;8800;p54"/>
          <p:cNvGrpSpPr/>
          <p:nvPr/>
        </p:nvGrpSpPr>
        <p:grpSpPr>
          <a:xfrm>
            <a:off x="4824221" y="1996076"/>
            <a:ext cx="268193" cy="304189"/>
            <a:chOff x="-3478675" y="2405775"/>
            <a:chExt cx="258350" cy="293025"/>
          </a:xfrm>
          <a:solidFill>
            <a:schemeClr val="bg1"/>
          </a:solidFill>
        </p:grpSpPr>
        <p:sp>
          <p:nvSpPr>
            <p:cNvPr id="8801" name="Google Shape;8801;p54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54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4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4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5" name="Google Shape;8805;p54"/>
          <p:cNvGrpSpPr/>
          <p:nvPr/>
        </p:nvGrpSpPr>
        <p:grpSpPr>
          <a:xfrm>
            <a:off x="4869171" y="2370765"/>
            <a:ext cx="195448" cy="303359"/>
            <a:chOff x="-3443250" y="2765725"/>
            <a:chExt cx="188275" cy="292225"/>
          </a:xfrm>
          <a:solidFill>
            <a:schemeClr val="bg1"/>
          </a:solidFill>
        </p:grpSpPr>
        <p:sp>
          <p:nvSpPr>
            <p:cNvPr id="8806" name="Google Shape;8806;p54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4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4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4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0" name="Google Shape;8810;p54"/>
          <p:cNvGrpSpPr/>
          <p:nvPr/>
        </p:nvGrpSpPr>
        <p:grpSpPr>
          <a:xfrm>
            <a:off x="6775572" y="1629989"/>
            <a:ext cx="267389" cy="304189"/>
            <a:chOff x="-1684475" y="2049000"/>
            <a:chExt cx="257575" cy="293025"/>
          </a:xfrm>
          <a:solidFill>
            <a:schemeClr val="bg1"/>
          </a:solidFill>
        </p:grpSpPr>
        <p:sp>
          <p:nvSpPr>
            <p:cNvPr id="8811" name="Google Shape;8811;p54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4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5" name="Google Shape;8815;p54"/>
          <p:cNvSpPr/>
          <p:nvPr/>
        </p:nvSpPr>
        <p:spPr>
          <a:xfrm>
            <a:off x="6751138" y="1996550"/>
            <a:ext cx="316439" cy="302969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16" name="Google Shape;8816;p54"/>
          <p:cNvGrpSpPr/>
          <p:nvPr/>
        </p:nvGrpSpPr>
        <p:grpSpPr>
          <a:xfrm>
            <a:off x="6766568" y="2370765"/>
            <a:ext cx="302554" cy="303359"/>
            <a:chOff x="-1700225" y="2768875"/>
            <a:chExt cx="291450" cy="292225"/>
          </a:xfrm>
          <a:solidFill>
            <a:schemeClr val="bg1"/>
          </a:solidFill>
        </p:grpSpPr>
        <p:sp>
          <p:nvSpPr>
            <p:cNvPr id="8817" name="Google Shape;8817;p54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4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4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54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54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4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3" name="Google Shape;8823;p54"/>
          <p:cNvGrpSpPr/>
          <p:nvPr/>
        </p:nvGrpSpPr>
        <p:grpSpPr>
          <a:xfrm>
            <a:off x="7563645" y="1996076"/>
            <a:ext cx="267389" cy="304189"/>
            <a:chOff x="-919700" y="2420750"/>
            <a:chExt cx="257575" cy="293025"/>
          </a:xfrm>
          <a:solidFill>
            <a:schemeClr val="bg1"/>
          </a:solidFill>
        </p:grpSpPr>
        <p:sp>
          <p:nvSpPr>
            <p:cNvPr id="8824" name="Google Shape;8824;p54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54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4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7" name="Google Shape;8827;p54"/>
          <p:cNvGrpSpPr/>
          <p:nvPr/>
        </p:nvGrpSpPr>
        <p:grpSpPr>
          <a:xfrm>
            <a:off x="1292857" y="3269120"/>
            <a:ext cx="318904" cy="302528"/>
            <a:chOff x="-6696925" y="3272575"/>
            <a:chExt cx="307200" cy="291425"/>
          </a:xfrm>
          <a:solidFill>
            <a:schemeClr val="bg1"/>
          </a:solidFill>
        </p:grpSpPr>
        <p:sp>
          <p:nvSpPr>
            <p:cNvPr id="8828" name="Google Shape;8828;p54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4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0" name="Google Shape;8830;p54"/>
          <p:cNvGrpSpPr/>
          <p:nvPr/>
        </p:nvGrpSpPr>
        <p:grpSpPr>
          <a:xfrm>
            <a:off x="1292844" y="3640695"/>
            <a:ext cx="318930" cy="303359"/>
            <a:chOff x="-6690625" y="3631325"/>
            <a:chExt cx="307225" cy="292225"/>
          </a:xfrm>
          <a:solidFill>
            <a:schemeClr val="bg1"/>
          </a:solidFill>
        </p:grpSpPr>
        <p:sp>
          <p:nvSpPr>
            <p:cNvPr id="8831" name="Google Shape;8831;p54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54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54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4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54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6" name="Google Shape;8836;p54"/>
          <p:cNvGrpSpPr/>
          <p:nvPr/>
        </p:nvGrpSpPr>
        <p:grpSpPr>
          <a:xfrm>
            <a:off x="1308793" y="4038903"/>
            <a:ext cx="304189" cy="302347"/>
            <a:chOff x="-6689825" y="3992050"/>
            <a:chExt cx="293025" cy="291250"/>
          </a:xfrm>
          <a:solidFill>
            <a:schemeClr val="bg1"/>
          </a:solidFill>
        </p:grpSpPr>
        <p:sp>
          <p:nvSpPr>
            <p:cNvPr id="8837" name="Google Shape;8837;p54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4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54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54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54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4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54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54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4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54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54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54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49" name="Google Shape;8849;p54"/>
          <p:cNvSpPr/>
          <p:nvPr/>
        </p:nvSpPr>
        <p:spPr>
          <a:xfrm>
            <a:off x="3239412" y="3269078"/>
            <a:ext cx="313350" cy="302243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0" name="Google Shape;8850;p54"/>
          <p:cNvGrpSpPr/>
          <p:nvPr/>
        </p:nvGrpSpPr>
        <p:grpSpPr>
          <a:xfrm>
            <a:off x="3243334" y="3641096"/>
            <a:ext cx="304994" cy="302554"/>
            <a:chOff x="-4837325" y="3612425"/>
            <a:chExt cx="293800" cy="291450"/>
          </a:xfrm>
          <a:solidFill>
            <a:schemeClr val="bg1"/>
          </a:solidFill>
        </p:grpSpPr>
        <p:sp>
          <p:nvSpPr>
            <p:cNvPr id="8851" name="Google Shape;8851;p54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54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54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4" name="Google Shape;8854;p54"/>
          <p:cNvGrpSpPr/>
          <p:nvPr/>
        </p:nvGrpSpPr>
        <p:grpSpPr>
          <a:xfrm>
            <a:off x="3252729" y="4038799"/>
            <a:ext cx="303359" cy="302554"/>
            <a:chOff x="-4837325" y="3971575"/>
            <a:chExt cx="292225" cy="291450"/>
          </a:xfrm>
          <a:solidFill>
            <a:schemeClr val="bg1"/>
          </a:solidFill>
        </p:grpSpPr>
        <p:sp>
          <p:nvSpPr>
            <p:cNvPr id="8855" name="Google Shape;8855;p54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4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4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54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54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4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1" name="Google Shape;8861;p54"/>
          <p:cNvGrpSpPr/>
          <p:nvPr/>
        </p:nvGrpSpPr>
        <p:grpSpPr>
          <a:xfrm>
            <a:off x="5193545" y="3287103"/>
            <a:ext cx="310729" cy="266558"/>
            <a:chOff x="-3037625" y="3254850"/>
            <a:chExt cx="299325" cy="256775"/>
          </a:xfrm>
          <a:solidFill>
            <a:schemeClr val="bg1"/>
          </a:solidFill>
        </p:grpSpPr>
        <p:sp>
          <p:nvSpPr>
            <p:cNvPr id="8862" name="Google Shape;8862;p54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4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54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54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6" name="Google Shape;8866;p54"/>
          <p:cNvGrpSpPr/>
          <p:nvPr/>
        </p:nvGrpSpPr>
        <p:grpSpPr>
          <a:xfrm>
            <a:off x="5196400" y="3640680"/>
            <a:ext cx="305020" cy="303385"/>
            <a:chOff x="-3031325" y="3597450"/>
            <a:chExt cx="293825" cy="292250"/>
          </a:xfrm>
          <a:solidFill>
            <a:schemeClr val="bg1"/>
          </a:solidFill>
        </p:grpSpPr>
        <p:sp>
          <p:nvSpPr>
            <p:cNvPr id="8867" name="Google Shape;8867;p5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5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5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1" name="Google Shape;8871;p54"/>
          <p:cNvGrpSpPr/>
          <p:nvPr/>
        </p:nvGrpSpPr>
        <p:grpSpPr>
          <a:xfrm>
            <a:off x="5205393" y="4056380"/>
            <a:ext cx="304189" cy="267389"/>
            <a:chOff x="-3030525" y="3973150"/>
            <a:chExt cx="293025" cy="257575"/>
          </a:xfrm>
          <a:solidFill>
            <a:schemeClr val="bg1"/>
          </a:solidFill>
        </p:grpSpPr>
        <p:sp>
          <p:nvSpPr>
            <p:cNvPr id="8872" name="Google Shape;8872;p54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54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4" name="Google Shape;8874;p54"/>
          <p:cNvGrpSpPr/>
          <p:nvPr/>
        </p:nvGrpSpPr>
        <p:grpSpPr>
          <a:xfrm>
            <a:off x="7146940" y="3313250"/>
            <a:ext cx="304189" cy="214264"/>
            <a:chOff x="-1199300" y="3279250"/>
            <a:chExt cx="293025" cy="206400"/>
          </a:xfrm>
          <a:solidFill>
            <a:schemeClr val="bg1"/>
          </a:solidFill>
        </p:grpSpPr>
        <p:sp>
          <p:nvSpPr>
            <p:cNvPr id="8875" name="Google Shape;8875;p54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4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4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54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9" name="Google Shape;8879;p54"/>
          <p:cNvGrpSpPr/>
          <p:nvPr/>
        </p:nvGrpSpPr>
        <p:grpSpPr>
          <a:xfrm>
            <a:off x="1678982" y="3268783"/>
            <a:ext cx="320539" cy="303203"/>
            <a:chOff x="-6338550" y="3272950"/>
            <a:chExt cx="308775" cy="292075"/>
          </a:xfrm>
          <a:solidFill>
            <a:schemeClr val="bg1"/>
          </a:solidFill>
        </p:grpSpPr>
        <p:sp>
          <p:nvSpPr>
            <p:cNvPr id="8880" name="Google Shape;8880;p54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4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4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54"/>
          <p:cNvGrpSpPr/>
          <p:nvPr/>
        </p:nvGrpSpPr>
        <p:grpSpPr>
          <a:xfrm>
            <a:off x="1687157" y="3641097"/>
            <a:ext cx="304189" cy="302554"/>
            <a:chOff x="-6329100" y="3632100"/>
            <a:chExt cx="293025" cy="291450"/>
          </a:xfrm>
          <a:solidFill>
            <a:schemeClr val="bg1"/>
          </a:solidFill>
        </p:grpSpPr>
        <p:sp>
          <p:nvSpPr>
            <p:cNvPr id="8884" name="Google Shape;8884;p54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4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4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7" name="Google Shape;8887;p54"/>
          <p:cNvGrpSpPr/>
          <p:nvPr/>
        </p:nvGrpSpPr>
        <p:grpSpPr>
          <a:xfrm>
            <a:off x="1696566" y="4038800"/>
            <a:ext cx="302528" cy="302554"/>
            <a:chOff x="-6329875" y="3992050"/>
            <a:chExt cx="291425" cy="291450"/>
          </a:xfrm>
          <a:solidFill>
            <a:schemeClr val="bg1"/>
          </a:solidFill>
        </p:grpSpPr>
        <p:sp>
          <p:nvSpPr>
            <p:cNvPr id="8888" name="Google Shape;8888;p54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54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4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54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2" name="Google Shape;8892;p54"/>
          <p:cNvGrpSpPr/>
          <p:nvPr/>
        </p:nvGrpSpPr>
        <p:grpSpPr>
          <a:xfrm>
            <a:off x="3633144" y="3267886"/>
            <a:ext cx="305020" cy="304994"/>
            <a:chOff x="-4478975" y="3251700"/>
            <a:chExt cx="293825" cy="293800"/>
          </a:xfrm>
          <a:solidFill>
            <a:schemeClr val="bg1"/>
          </a:solidFill>
        </p:grpSpPr>
        <p:sp>
          <p:nvSpPr>
            <p:cNvPr id="8893" name="Google Shape;8893;p54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4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4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6" name="Google Shape;8896;p54"/>
          <p:cNvGrpSpPr/>
          <p:nvPr/>
        </p:nvGrpSpPr>
        <p:grpSpPr>
          <a:xfrm>
            <a:off x="3633144" y="3641096"/>
            <a:ext cx="305020" cy="302554"/>
            <a:chOff x="-4475825" y="3612425"/>
            <a:chExt cx="293825" cy="291450"/>
          </a:xfrm>
          <a:solidFill>
            <a:schemeClr val="bg1"/>
          </a:solidFill>
        </p:grpSpPr>
        <p:sp>
          <p:nvSpPr>
            <p:cNvPr id="8897" name="Google Shape;8897;p54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4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4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0" name="Google Shape;8900;p54"/>
          <p:cNvGrpSpPr/>
          <p:nvPr/>
        </p:nvGrpSpPr>
        <p:grpSpPr>
          <a:xfrm>
            <a:off x="3639685" y="4038811"/>
            <a:ext cx="309094" cy="302528"/>
            <a:chOff x="-4480550" y="3970800"/>
            <a:chExt cx="297750" cy="291425"/>
          </a:xfrm>
          <a:solidFill>
            <a:schemeClr val="bg1"/>
          </a:solidFill>
        </p:grpSpPr>
        <p:sp>
          <p:nvSpPr>
            <p:cNvPr id="8901" name="Google Shape;8901;p54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54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3" name="Google Shape;8903;p54"/>
          <p:cNvGrpSpPr/>
          <p:nvPr/>
        </p:nvGrpSpPr>
        <p:grpSpPr>
          <a:xfrm>
            <a:off x="5589021" y="3269105"/>
            <a:ext cx="299284" cy="302554"/>
            <a:chOff x="-2668225" y="3239075"/>
            <a:chExt cx="288300" cy="291450"/>
          </a:xfrm>
          <a:solidFill>
            <a:schemeClr val="bg1"/>
          </a:solidFill>
        </p:grpSpPr>
        <p:sp>
          <p:nvSpPr>
            <p:cNvPr id="8904" name="Google Shape;8904;p54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4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4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4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4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9" name="Google Shape;8909;p54"/>
          <p:cNvGrpSpPr/>
          <p:nvPr/>
        </p:nvGrpSpPr>
        <p:grpSpPr>
          <a:xfrm>
            <a:off x="5586970" y="3641095"/>
            <a:ext cx="303385" cy="302554"/>
            <a:chOff x="-2671375" y="3597450"/>
            <a:chExt cx="292250" cy="291450"/>
          </a:xfrm>
          <a:solidFill>
            <a:schemeClr val="bg1"/>
          </a:solidFill>
        </p:grpSpPr>
        <p:sp>
          <p:nvSpPr>
            <p:cNvPr id="8910" name="Google Shape;8910;p54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4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2" name="Google Shape;8912;p54"/>
          <p:cNvGrpSpPr/>
          <p:nvPr/>
        </p:nvGrpSpPr>
        <p:grpSpPr>
          <a:xfrm>
            <a:off x="5594744" y="4037980"/>
            <a:ext cx="304994" cy="304189"/>
            <a:chOff x="-2670575" y="3956600"/>
            <a:chExt cx="293800" cy="293025"/>
          </a:xfrm>
          <a:solidFill>
            <a:schemeClr val="bg1"/>
          </a:solidFill>
        </p:grpSpPr>
        <p:sp>
          <p:nvSpPr>
            <p:cNvPr id="8913" name="Google Shape;8913;p5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5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7" name="Google Shape;8917;p54"/>
          <p:cNvGrpSpPr/>
          <p:nvPr/>
        </p:nvGrpSpPr>
        <p:grpSpPr>
          <a:xfrm>
            <a:off x="7145306" y="3641562"/>
            <a:ext cx="307459" cy="301620"/>
            <a:chOff x="-1183550" y="3586525"/>
            <a:chExt cx="296175" cy="290550"/>
          </a:xfrm>
          <a:solidFill>
            <a:schemeClr val="bg1"/>
          </a:solidFill>
        </p:grpSpPr>
        <p:sp>
          <p:nvSpPr>
            <p:cNvPr id="8918" name="Google Shape;8918;p54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4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4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54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54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4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4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54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54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7" name="Google Shape;8927;p54"/>
          <p:cNvGrpSpPr/>
          <p:nvPr/>
        </p:nvGrpSpPr>
        <p:grpSpPr>
          <a:xfrm>
            <a:off x="2077310" y="3269523"/>
            <a:ext cx="303385" cy="301724"/>
            <a:chOff x="-5971525" y="3273750"/>
            <a:chExt cx="292250" cy="290650"/>
          </a:xfrm>
          <a:solidFill>
            <a:schemeClr val="bg1"/>
          </a:solidFill>
        </p:grpSpPr>
        <p:sp>
          <p:nvSpPr>
            <p:cNvPr id="8928" name="Google Shape;8928;p54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4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0" name="Google Shape;8930;p54"/>
          <p:cNvGrpSpPr/>
          <p:nvPr/>
        </p:nvGrpSpPr>
        <p:grpSpPr>
          <a:xfrm>
            <a:off x="2073223" y="3640111"/>
            <a:ext cx="311560" cy="304527"/>
            <a:chOff x="-5974675" y="3632100"/>
            <a:chExt cx="300125" cy="293350"/>
          </a:xfrm>
          <a:solidFill>
            <a:schemeClr val="bg1"/>
          </a:solidFill>
        </p:grpSpPr>
        <p:sp>
          <p:nvSpPr>
            <p:cNvPr id="8931" name="Google Shape;8931;p54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54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4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4" name="Google Shape;8934;p54"/>
          <p:cNvGrpSpPr/>
          <p:nvPr/>
        </p:nvGrpSpPr>
        <p:grpSpPr>
          <a:xfrm>
            <a:off x="2094881" y="4037982"/>
            <a:ext cx="285400" cy="304189"/>
            <a:chOff x="-5971525" y="3990475"/>
            <a:chExt cx="274925" cy="293025"/>
          </a:xfrm>
          <a:solidFill>
            <a:schemeClr val="bg1"/>
          </a:solidFill>
        </p:grpSpPr>
        <p:sp>
          <p:nvSpPr>
            <p:cNvPr id="8935" name="Google Shape;8935;p54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54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54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4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9" name="Google Shape;8939;p54"/>
          <p:cNvGrpSpPr/>
          <p:nvPr/>
        </p:nvGrpSpPr>
        <p:grpSpPr>
          <a:xfrm>
            <a:off x="4022136" y="3269521"/>
            <a:ext cx="303359" cy="301724"/>
            <a:chOff x="-4118225" y="3253275"/>
            <a:chExt cx="292225" cy="290650"/>
          </a:xfrm>
          <a:solidFill>
            <a:schemeClr val="bg1"/>
          </a:solidFill>
        </p:grpSpPr>
        <p:sp>
          <p:nvSpPr>
            <p:cNvPr id="8940" name="Google Shape;8940;p54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4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2" name="Google Shape;8942;p54"/>
          <p:cNvGrpSpPr/>
          <p:nvPr/>
        </p:nvGrpSpPr>
        <p:grpSpPr>
          <a:xfrm>
            <a:off x="4058509" y="3640902"/>
            <a:ext cx="230614" cy="302944"/>
            <a:chOff x="-4082800" y="3612425"/>
            <a:chExt cx="222150" cy="291825"/>
          </a:xfrm>
          <a:solidFill>
            <a:schemeClr val="bg1"/>
          </a:solidFill>
        </p:grpSpPr>
        <p:sp>
          <p:nvSpPr>
            <p:cNvPr id="8943" name="Google Shape;8943;p54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4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4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6" name="Google Shape;8946;p54"/>
          <p:cNvGrpSpPr/>
          <p:nvPr/>
        </p:nvGrpSpPr>
        <p:grpSpPr>
          <a:xfrm>
            <a:off x="4030715" y="4048207"/>
            <a:ext cx="303359" cy="283739"/>
            <a:chOff x="-4118225" y="3990475"/>
            <a:chExt cx="292225" cy="273325"/>
          </a:xfrm>
          <a:solidFill>
            <a:schemeClr val="bg1"/>
          </a:solidFill>
        </p:grpSpPr>
        <p:sp>
          <p:nvSpPr>
            <p:cNvPr id="8947" name="Google Shape;8947;p54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4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4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54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1" name="Google Shape;8951;p54"/>
          <p:cNvGrpSpPr/>
          <p:nvPr/>
        </p:nvGrpSpPr>
        <p:grpSpPr>
          <a:xfrm>
            <a:off x="5984968" y="3268288"/>
            <a:ext cx="284569" cy="304189"/>
            <a:chOff x="-2312225" y="3238300"/>
            <a:chExt cx="274125" cy="293025"/>
          </a:xfrm>
          <a:solidFill>
            <a:schemeClr val="bg1"/>
          </a:solidFill>
        </p:grpSpPr>
        <p:sp>
          <p:nvSpPr>
            <p:cNvPr id="8952" name="Google Shape;8952;p54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4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4" name="Google Shape;8954;p54"/>
          <p:cNvGrpSpPr/>
          <p:nvPr/>
        </p:nvGrpSpPr>
        <p:grpSpPr>
          <a:xfrm>
            <a:off x="5975561" y="3603891"/>
            <a:ext cx="303385" cy="376960"/>
            <a:chOff x="-2310650" y="3525775"/>
            <a:chExt cx="292250" cy="363125"/>
          </a:xfrm>
          <a:solidFill>
            <a:schemeClr val="bg1"/>
          </a:solidFill>
        </p:grpSpPr>
        <p:sp>
          <p:nvSpPr>
            <p:cNvPr id="8955" name="Google Shape;8955;p54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4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54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54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9" name="Google Shape;8959;p54"/>
          <p:cNvGrpSpPr/>
          <p:nvPr/>
        </p:nvGrpSpPr>
        <p:grpSpPr>
          <a:xfrm>
            <a:off x="5983322" y="4038798"/>
            <a:ext cx="305020" cy="302554"/>
            <a:chOff x="-2310650" y="3958175"/>
            <a:chExt cx="293825" cy="291450"/>
          </a:xfrm>
          <a:solidFill>
            <a:schemeClr val="bg1"/>
          </a:solidFill>
        </p:grpSpPr>
        <p:sp>
          <p:nvSpPr>
            <p:cNvPr id="8960" name="Google Shape;8960;p54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54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2" name="Google Shape;8962;p54"/>
          <p:cNvGrpSpPr/>
          <p:nvPr/>
        </p:nvGrpSpPr>
        <p:grpSpPr>
          <a:xfrm>
            <a:off x="7154715" y="4038798"/>
            <a:ext cx="305798" cy="302554"/>
            <a:chOff x="-1182750" y="3962900"/>
            <a:chExt cx="294575" cy="291450"/>
          </a:xfrm>
          <a:solidFill>
            <a:schemeClr val="bg1"/>
          </a:solidFill>
        </p:grpSpPr>
        <p:sp>
          <p:nvSpPr>
            <p:cNvPr id="8963" name="Google Shape;8963;p54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54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54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54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54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54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54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0" name="Google Shape;8970;p54"/>
          <p:cNvGrpSpPr/>
          <p:nvPr/>
        </p:nvGrpSpPr>
        <p:grpSpPr>
          <a:xfrm>
            <a:off x="2465070" y="3269107"/>
            <a:ext cx="305824" cy="302554"/>
            <a:chOff x="-5611575" y="3272950"/>
            <a:chExt cx="294600" cy="291450"/>
          </a:xfrm>
          <a:solidFill>
            <a:schemeClr val="bg1"/>
          </a:solidFill>
        </p:grpSpPr>
        <p:sp>
          <p:nvSpPr>
            <p:cNvPr id="8971" name="Google Shape;8971;p54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54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54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54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54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6" name="Google Shape;8976;p54"/>
          <p:cNvGrpSpPr/>
          <p:nvPr/>
        </p:nvGrpSpPr>
        <p:grpSpPr>
          <a:xfrm>
            <a:off x="2465070" y="3641513"/>
            <a:ext cx="305824" cy="301724"/>
            <a:chOff x="-5613150" y="3632900"/>
            <a:chExt cx="294600" cy="290650"/>
          </a:xfrm>
          <a:solidFill>
            <a:schemeClr val="bg1"/>
          </a:solidFill>
        </p:grpSpPr>
        <p:sp>
          <p:nvSpPr>
            <p:cNvPr id="8977" name="Google Shape;8977;p54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54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9" name="Google Shape;8979;p54"/>
          <p:cNvGrpSpPr/>
          <p:nvPr/>
        </p:nvGrpSpPr>
        <p:grpSpPr>
          <a:xfrm>
            <a:off x="2473648" y="4038397"/>
            <a:ext cx="305824" cy="303359"/>
            <a:chOff x="-5613150" y="3991275"/>
            <a:chExt cx="294600" cy="292225"/>
          </a:xfrm>
          <a:solidFill>
            <a:schemeClr val="bg1"/>
          </a:solidFill>
        </p:grpSpPr>
        <p:sp>
          <p:nvSpPr>
            <p:cNvPr id="8980" name="Google Shape;8980;p54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54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54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54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54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54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54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54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54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9" name="Google Shape;8989;p54"/>
          <p:cNvGrpSpPr/>
          <p:nvPr/>
        </p:nvGrpSpPr>
        <p:grpSpPr>
          <a:xfrm>
            <a:off x="4399665" y="3269262"/>
            <a:ext cx="313350" cy="302243"/>
            <a:chOff x="-3768700" y="3253275"/>
            <a:chExt cx="301850" cy="291150"/>
          </a:xfrm>
          <a:solidFill>
            <a:schemeClr val="bg1"/>
          </a:solidFill>
        </p:grpSpPr>
        <p:sp>
          <p:nvSpPr>
            <p:cNvPr id="8990" name="Google Shape;8990;p54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54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4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4"/>
          <p:cNvGrpSpPr/>
          <p:nvPr/>
        </p:nvGrpSpPr>
        <p:grpSpPr>
          <a:xfrm>
            <a:off x="4402609" y="3649674"/>
            <a:ext cx="307459" cy="285400"/>
            <a:chOff x="-3808700" y="3628950"/>
            <a:chExt cx="296175" cy="274925"/>
          </a:xfrm>
          <a:solidFill>
            <a:schemeClr val="bg1"/>
          </a:solidFill>
        </p:grpSpPr>
        <p:sp>
          <p:nvSpPr>
            <p:cNvPr id="8994" name="Google Shape;8994;p5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5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7" name="Google Shape;8997;p54"/>
          <p:cNvGrpSpPr/>
          <p:nvPr/>
        </p:nvGrpSpPr>
        <p:grpSpPr>
          <a:xfrm>
            <a:off x="4449623" y="4038500"/>
            <a:ext cx="302399" cy="303151"/>
            <a:chOff x="-3771675" y="3971775"/>
            <a:chExt cx="291300" cy="292025"/>
          </a:xfrm>
          <a:solidFill>
            <a:schemeClr val="bg1"/>
          </a:solidFill>
        </p:grpSpPr>
        <p:sp>
          <p:nvSpPr>
            <p:cNvPr id="8998" name="Google Shape;8998;p54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54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54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54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4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3" name="Google Shape;9003;p54"/>
          <p:cNvGrpSpPr/>
          <p:nvPr/>
        </p:nvGrpSpPr>
        <p:grpSpPr>
          <a:xfrm>
            <a:off x="6368398" y="3304751"/>
            <a:ext cx="302995" cy="231263"/>
            <a:chOff x="-1951475" y="3273100"/>
            <a:chExt cx="291875" cy="222775"/>
          </a:xfrm>
          <a:solidFill>
            <a:schemeClr val="bg1"/>
          </a:solidFill>
        </p:grpSpPr>
        <p:sp>
          <p:nvSpPr>
            <p:cNvPr id="9004" name="Google Shape;9004;p54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4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4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7" name="Google Shape;9007;p54"/>
          <p:cNvGrpSpPr/>
          <p:nvPr/>
        </p:nvGrpSpPr>
        <p:grpSpPr>
          <a:xfrm>
            <a:off x="6366582" y="3641095"/>
            <a:ext cx="306629" cy="302554"/>
            <a:chOff x="-1951475" y="3597450"/>
            <a:chExt cx="295375" cy="291450"/>
          </a:xfrm>
          <a:solidFill>
            <a:schemeClr val="bg1"/>
          </a:solidFill>
        </p:grpSpPr>
        <p:sp>
          <p:nvSpPr>
            <p:cNvPr id="9008" name="Google Shape;9008;p54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4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4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54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2" name="Google Shape;9012;p54"/>
          <p:cNvGrpSpPr/>
          <p:nvPr/>
        </p:nvGrpSpPr>
        <p:grpSpPr>
          <a:xfrm>
            <a:off x="6368205" y="4038798"/>
            <a:ext cx="320539" cy="302554"/>
            <a:chOff x="-1960150" y="3956600"/>
            <a:chExt cx="308775" cy="291450"/>
          </a:xfrm>
          <a:solidFill>
            <a:schemeClr val="bg1"/>
          </a:solidFill>
        </p:grpSpPr>
        <p:sp>
          <p:nvSpPr>
            <p:cNvPr id="9013" name="Google Shape;9013;p54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54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5" name="Google Shape;9015;p54"/>
          <p:cNvGrpSpPr/>
          <p:nvPr/>
        </p:nvGrpSpPr>
        <p:grpSpPr>
          <a:xfrm>
            <a:off x="7547604" y="3268702"/>
            <a:ext cx="303359" cy="303359"/>
            <a:chOff x="-804700" y="3226500"/>
            <a:chExt cx="292225" cy="292225"/>
          </a:xfrm>
          <a:solidFill>
            <a:schemeClr val="bg1"/>
          </a:solidFill>
        </p:grpSpPr>
        <p:sp>
          <p:nvSpPr>
            <p:cNvPr id="9016" name="Google Shape;9016;p54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54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54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54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54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54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54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3" name="Google Shape;9023;p54"/>
          <p:cNvGrpSpPr/>
          <p:nvPr/>
        </p:nvGrpSpPr>
        <p:grpSpPr>
          <a:xfrm>
            <a:off x="2860141" y="3268692"/>
            <a:ext cx="303359" cy="303385"/>
            <a:chOff x="-5251625" y="3272950"/>
            <a:chExt cx="292225" cy="292250"/>
          </a:xfrm>
          <a:solidFill>
            <a:schemeClr val="bg1"/>
          </a:solidFill>
        </p:grpSpPr>
        <p:sp>
          <p:nvSpPr>
            <p:cNvPr id="9024" name="Google Shape;9024;p54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54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54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7" name="Google Shape;9027;p54"/>
          <p:cNvGrpSpPr/>
          <p:nvPr/>
        </p:nvGrpSpPr>
        <p:grpSpPr>
          <a:xfrm>
            <a:off x="2857689" y="3640488"/>
            <a:ext cx="308264" cy="303774"/>
            <a:chOff x="-5254775" y="3631325"/>
            <a:chExt cx="296950" cy="292625"/>
          </a:xfrm>
          <a:solidFill>
            <a:schemeClr val="bg1"/>
          </a:solidFill>
        </p:grpSpPr>
        <p:sp>
          <p:nvSpPr>
            <p:cNvPr id="9028" name="Google Shape;9028;p54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54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54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54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54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54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54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5" name="Google Shape;9035;p54"/>
          <p:cNvGrpSpPr/>
          <p:nvPr/>
        </p:nvGrpSpPr>
        <p:grpSpPr>
          <a:xfrm>
            <a:off x="2869122" y="4038397"/>
            <a:ext cx="302554" cy="303359"/>
            <a:chOff x="-5251625" y="3991275"/>
            <a:chExt cx="291450" cy="292225"/>
          </a:xfrm>
          <a:solidFill>
            <a:schemeClr val="bg1"/>
          </a:solidFill>
        </p:grpSpPr>
        <p:sp>
          <p:nvSpPr>
            <p:cNvPr id="9036" name="Google Shape;9036;p54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54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54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54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54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1" name="Google Shape;9041;p54"/>
          <p:cNvGrpSpPr/>
          <p:nvPr/>
        </p:nvGrpSpPr>
        <p:grpSpPr>
          <a:xfrm>
            <a:off x="4844953" y="3269119"/>
            <a:ext cx="230614" cy="302528"/>
            <a:chOff x="-3365275" y="3253275"/>
            <a:chExt cx="222150" cy="291425"/>
          </a:xfrm>
          <a:solidFill>
            <a:schemeClr val="bg1"/>
          </a:solidFill>
        </p:grpSpPr>
        <p:sp>
          <p:nvSpPr>
            <p:cNvPr id="9042" name="Google Shape;9042;p54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54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4" name="Google Shape;9044;p54"/>
          <p:cNvGrpSpPr/>
          <p:nvPr/>
        </p:nvGrpSpPr>
        <p:grpSpPr>
          <a:xfrm>
            <a:off x="4826163" y="3640279"/>
            <a:ext cx="268193" cy="304189"/>
            <a:chOff x="-3383375" y="3611625"/>
            <a:chExt cx="258350" cy="293025"/>
          </a:xfrm>
          <a:solidFill>
            <a:schemeClr val="bg1"/>
          </a:solidFill>
        </p:grpSpPr>
        <p:sp>
          <p:nvSpPr>
            <p:cNvPr id="9045" name="Google Shape;9045;p54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54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7" name="Google Shape;9047;p54"/>
          <p:cNvGrpSpPr/>
          <p:nvPr/>
        </p:nvGrpSpPr>
        <p:grpSpPr>
          <a:xfrm>
            <a:off x="4871114" y="4038799"/>
            <a:ext cx="195448" cy="302554"/>
            <a:chOff x="-3347950" y="3971575"/>
            <a:chExt cx="188275" cy="291450"/>
          </a:xfrm>
          <a:solidFill>
            <a:schemeClr val="bg1"/>
          </a:solidFill>
        </p:grpSpPr>
        <p:sp>
          <p:nvSpPr>
            <p:cNvPr id="9048" name="Google Shape;9048;p54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54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54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1" name="Google Shape;9051;p54"/>
          <p:cNvGrpSpPr/>
          <p:nvPr/>
        </p:nvGrpSpPr>
        <p:grpSpPr>
          <a:xfrm>
            <a:off x="6777113" y="3268288"/>
            <a:ext cx="268193" cy="304189"/>
            <a:chOff x="-1575775" y="3238300"/>
            <a:chExt cx="258350" cy="293025"/>
          </a:xfrm>
          <a:solidFill>
            <a:schemeClr val="bg1"/>
          </a:solidFill>
        </p:grpSpPr>
        <p:sp>
          <p:nvSpPr>
            <p:cNvPr id="9052" name="Google Shape;9052;p54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54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54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54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54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7" name="Google Shape;9057;p54"/>
          <p:cNvGrpSpPr/>
          <p:nvPr/>
        </p:nvGrpSpPr>
        <p:grpSpPr>
          <a:xfrm>
            <a:off x="6758700" y="3639474"/>
            <a:ext cx="305020" cy="305798"/>
            <a:chOff x="-1591550" y="3597475"/>
            <a:chExt cx="293825" cy="294575"/>
          </a:xfrm>
          <a:solidFill>
            <a:schemeClr val="bg1"/>
          </a:solidFill>
        </p:grpSpPr>
        <p:sp>
          <p:nvSpPr>
            <p:cNvPr id="9058" name="Google Shape;9058;p54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54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54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1" name="Google Shape;9061;p54"/>
          <p:cNvGrpSpPr/>
          <p:nvPr/>
        </p:nvGrpSpPr>
        <p:grpSpPr>
          <a:xfrm>
            <a:off x="6767694" y="4046155"/>
            <a:ext cx="304189" cy="287839"/>
            <a:chOff x="-1592325" y="3957400"/>
            <a:chExt cx="293025" cy="277275"/>
          </a:xfrm>
          <a:solidFill>
            <a:schemeClr val="bg1"/>
          </a:solidFill>
        </p:grpSpPr>
        <p:sp>
          <p:nvSpPr>
            <p:cNvPr id="9062" name="Google Shape;9062;p54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4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4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4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6" name="Google Shape;9066;p54"/>
          <p:cNvGrpSpPr/>
          <p:nvPr/>
        </p:nvGrpSpPr>
        <p:grpSpPr>
          <a:xfrm>
            <a:off x="7566005" y="3640694"/>
            <a:ext cx="266558" cy="303359"/>
            <a:chOff x="-778700" y="3612425"/>
            <a:chExt cx="256775" cy="292225"/>
          </a:xfrm>
          <a:solidFill>
            <a:schemeClr val="bg1"/>
          </a:solidFill>
        </p:grpSpPr>
        <p:sp>
          <p:nvSpPr>
            <p:cNvPr id="9067" name="Google Shape;9067;p5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5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5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5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5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3" name="Google Shape;9073;p54"/>
          <p:cNvGrpSpPr/>
          <p:nvPr/>
        </p:nvGrpSpPr>
        <p:grpSpPr>
          <a:xfrm>
            <a:off x="2080850" y="1641166"/>
            <a:ext cx="294442" cy="295215"/>
            <a:chOff x="6679825" y="2693700"/>
            <a:chExt cx="257875" cy="258575"/>
          </a:xfrm>
          <a:solidFill>
            <a:schemeClr val="bg1"/>
          </a:solidFill>
        </p:grpSpPr>
        <p:sp>
          <p:nvSpPr>
            <p:cNvPr id="9074" name="Google Shape;9074;p54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54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6" name="Google Shape;9076;p54"/>
          <p:cNvGrpSpPr/>
          <p:nvPr/>
        </p:nvGrpSpPr>
        <p:grpSpPr>
          <a:xfrm>
            <a:off x="2073922" y="1998089"/>
            <a:ext cx="302373" cy="300011"/>
            <a:chOff x="6790450" y="3119050"/>
            <a:chExt cx="262750" cy="260675"/>
          </a:xfrm>
          <a:solidFill>
            <a:schemeClr val="bg1"/>
          </a:solidFill>
        </p:grpSpPr>
        <p:sp>
          <p:nvSpPr>
            <p:cNvPr id="9077" name="Google Shape;9077;p54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54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9" name="Google Shape;9079;p54"/>
          <p:cNvGrpSpPr/>
          <p:nvPr/>
        </p:nvGrpSpPr>
        <p:grpSpPr>
          <a:xfrm>
            <a:off x="6586588" y="4426561"/>
            <a:ext cx="245642" cy="279461"/>
            <a:chOff x="7728464" y="1561258"/>
            <a:chExt cx="349719" cy="397866"/>
          </a:xfrm>
          <a:solidFill>
            <a:schemeClr val="bg1"/>
          </a:solidFill>
        </p:grpSpPr>
        <p:sp>
          <p:nvSpPr>
            <p:cNvPr id="9080" name="Google Shape;9080;p54"/>
            <p:cNvSpPr/>
            <p:nvPr/>
          </p:nvSpPr>
          <p:spPr>
            <a:xfrm>
              <a:off x="7891642" y="1678585"/>
              <a:ext cx="23354" cy="23333"/>
            </a:xfrm>
            <a:custGeom>
              <a:avLst/>
              <a:gdLst/>
              <a:ahLst/>
              <a:cxnLst/>
              <a:rect l="l" t="t" r="r" b="b"/>
              <a:pathLst>
                <a:path w="1119" h="1118" extrusionOk="0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54"/>
            <p:cNvSpPr/>
            <p:nvPr/>
          </p:nvSpPr>
          <p:spPr>
            <a:xfrm>
              <a:off x="7728464" y="1561258"/>
              <a:ext cx="349719" cy="397866"/>
            </a:xfrm>
            <a:custGeom>
              <a:avLst/>
              <a:gdLst/>
              <a:ahLst/>
              <a:cxnLst/>
              <a:rect l="l" t="t" r="r" b="b"/>
              <a:pathLst>
                <a:path w="16757" h="19064" extrusionOk="0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2" name="Google Shape;9082;p54"/>
          <p:cNvGrpSpPr/>
          <p:nvPr/>
        </p:nvGrpSpPr>
        <p:grpSpPr>
          <a:xfrm>
            <a:off x="5089198" y="4426561"/>
            <a:ext cx="279490" cy="279461"/>
            <a:chOff x="5611350" y="1561258"/>
            <a:chExt cx="397907" cy="397866"/>
          </a:xfrm>
          <a:solidFill>
            <a:schemeClr val="bg1"/>
          </a:solidFill>
        </p:grpSpPr>
        <p:sp>
          <p:nvSpPr>
            <p:cNvPr id="9083" name="Google Shape;9083;p54"/>
            <p:cNvSpPr/>
            <p:nvPr/>
          </p:nvSpPr>
          <p:spPr>
            <a:xfrm>
              <a:off x="5713589" y="1812337"/>
              <a:ext cx="38443" cy="39653"/>
            </a:xfrm>
            <a:custGeom>
              <a:avLst/>
              <a:gdLst/>
              <a:ahLst/>
              <a:cxnLst/>
              <a:rect l="l" t="t" r="r" b="b"/>
              <a:pathLst>
                <a:path w="1842" h="1900" extrusionOk="0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54"/>
            <p:cNvSpPr/>
            <p:nvPr/>
          </p:nvSpPr>
          <p:spPr>
            <a:xfrm>
              <a:off x="5830124" y="1789047"/>
              <a:ext cx="38505" cy="39653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4"/>
            <p:cNvSpPr/>
            <p:nvPr/>
          </p:nvSpPr>
          <p:spPr>
            <a:xfrm>
              <a:off x="5611350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4"/>
            <p:cNvSpPr/>
            <p:nvPr/>
          </p:nvSpPr>
          <p:spPr>
            <a:xfrm>
              <a:off x="5775341" y="1669507"/>
              <a:ext cx="93247" cy="41531"/>
            </a:xfrm>
            <a:custGeom>
              <a:avLst/>
              <a:gdLst/>
              <a:ahLst/>
              <a:cxnLst/>
              <a:rect l="l" t="t" r="r" b="b"/>
              <a:pathLst>
                <a:path w="4468" h="1990" extrusionOk="0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7" name="Google Shape;9087;p54"/>
          <p:cNvGrpSpPr/>
          <p:nvPr/>
        </p:nvGrpSpPr>
        <p:grpSpPr>
          <a:xfrm>
            <a:off x="5463566" y="4496683"/>
            <a:ext cx="279439" cy="139217"/>
            <a:chOff x="6140660" y="1661097"/>
            <a:chExt cx="397835" cy="198202"/>
          </a:xfrm>
          <a:solidFill>
            <a:schemeClr val="bg1"/>
          </a:solidFill>
        </p:grpSpPr>
        <p:sp>
          <p:nvSpPr>
            <p:cNvPr id="9088" name="Google Shape;9088;p54"/>
            <p:cNvSpPr/>
            <p:nvPr/>
          </p:nvSpPr>
          <p:spPr>
            <a:xfrm>
              <a:off x="6281298" y="1707719"/>
              <a:ext cx="58290" cy="151579"/>
            </a:xfrm>
            <a:custGeom>
              <a:avLst/>
              <a:gdLst/>
              <a:ahLst/>
              <a:cxnLst/>
              <a:rect l="l" t="t" r="r" b="b"/>
              <a:pathLst>
                <a:path w="2793" h="7263" extrusionOk="0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4"/>
            <p:cNvSpPr/>
            <p:nvPr/>
          </p:nvSpPr>
          <p:spPr>
            <a:xfrm>
              <a:off x="6480225" y="1742675"/>
              <a:ext cx="58269" cy="58332"/>
            </a:xfrm>
            <a:custGeom>
              <a:avLst/>
              <a:gdLst/>
              <a:ahLst/>
              <a:cxnLst/>
              <a:rect l="l" t="t" r="r" b="b"/>
              <a:pathLst>
                <a:path w="2792" h="2795" extrusionOk="0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4"/>
            <p:cNvSpPr/>
            <p:nvPr/>
          </p:nvSpPr>
          <p:spPr>
            <a:xfrm>
              <a:off x="6352004" y="1661097"/>
              <a:ext cx="129206" cy="198202"/>
            </a:xfrm>
            <a:custGeom>
              <a:avLst/>
              <a:gdLst/>
              <a:ahLst/>
              <a:cxnLst/>
              <a:rect l="l" t="t" r="r" b="b"/>
              <a:pathLst>
                <a:path w="6191" h="9497" extrusionOk="0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4"/>
            <p:cNvSpPr/>
            <p:nvPr/>
          </p:nvSpPr>
          <p:spPr>
            <a:xfrm>
              <a:off x="6140660" y="1661097"/>
              <a:ext cx="129185" cy="198202"/>
            </a:xfrm>
            <a:custGeom>
              <a:avLst/>
              <a:gdLst/>
              <a:ahLst/>
              <a:cxnLst/>
              <a:rect l="l" t="t" r="r" b="b"/>
              <a:pathLst>
                <a:path w="6190" h="9497" extrusionOk="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2" name="Google Shape;9092;p54"/>
          <p:cNvGrpSpPr/>
          <p:nvPr/>
        </p:nvGrpSpPr>
        <p:grpSpPr>
          <a:xfrm>
            <a:off x="5837882" y="4426561"/>
            <a:ext cx="279490" cy="279461"/>
            <a:chOff x="6669907" y="1561258"/>
            <a:chExt cx="397907" cy="397866"/>
          </a:xfrm>
          <a:solidFill>
            <a:schemeClr val="bg1"/>
          </a:solidFill>
        </p:grpSpPr>
        <p:sp>
          <p:nvSpPr>
            <p:cNvPr id="9093" name="Google Shape;9093;p54"/>
            <p:cNvSpPr/>
            <p:nvPr/>
          </p:nvSpPr>
          <p:spPr>
            <a:xfrm>
              <a:off x="6950454" y="1655253"/>
              <a:ext cx="23312" cy="23354"/>
            </a:xfrm>
            <a:custGeom>
              <a:avLst/>
              <a:gdLst/>
              <a:ahLst/>
              <a:cxnLst/>
              <a:rect l="l" t="t" r="r" b="b"/>
              <a:pathLst>
                <a:path w="1117" h="1119" extrusionOk="0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4"/>
            <p:cNvSpPr/>
            <p:nvPr/>
          </p:nvSpPr>
          <p:spPr>
            <a:xfrm>
              <a:off x="6740633" y="1725228"/>
              <a:ext cx="36919" cy="39632"/>
            </a:xfrm>
            <a:custGeom>
              <a:avLst/>
              <a:gdLst/>
              <a:ahLst/>
              <a:cxnLst/>
              <a:rect l="l" t="t" r="r" b="b"/>
              <a:pathLst>
                <a:path w="1769" h="1899" extrusionOk="0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4"/>
            <p:cNvSpPr/>
            <p:nvPr/>
          </p:nvSpPr>
          <p:spPr>
            <a:xfrm>
              <a:off x="6763944" y="1725228"/>
              <a:ext cx="209827" cy="139892"/>
            </a:xfrm>
            <a:custGeom>
              <a:avLst/>
              <a:gdLst/>
              <a:ahLst/>
              <a:cxnLst/>
              <a:rect l="l" t="t" r="r" b="b"/>
              <a:pathLst>
                <a:path w="10054" h="6703" extrusionOk="0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54"/>
            <p:cNvSpPr/>
            <p:nvPr/>
          </p:nvSpPr>
          <p:spPr>
            <a:xfrm>
              <a:off x="6669907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54"/>
            <p:cNvSpPr/>
            <p:nvPr/>
          </p:nvSpPr>
          <p:spPr>
            <a:xfrm>
              <a:off x="6960158" y="1725228"/>
              <a:ext cx="36940" cy="39632"/>
            </a:xfrm>
            <a:custGeom>
              <a:avLst/>
              <a:gdLst/>
              <a:ahLst/>
              <a:cxnLst/>
              <a:rect l="l" t="t" r="r" b="b"/>
              <a:pathLst>
                <a:path w="1770" h="1899" extrusionOk="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4"/>
          <p:cNvGrpSpPr/>
          <p:nvPr/>
        </p:nvGrpSpPr>
        <p:grpSpPr>
          <a:xfrm>
            <a:off x="6212250" y="4426561"/>
            <a:ext cx="279461" cy="279461"/>
            <a:chOff x="7199196" y="1561258"/>
            <a:chExt cx="397866" cy="397866"/>
          </a:xfrm>
          <a:solidFill>
            <a:schemeClr val="bg1"/>
          </a:solidFill>
        </p:grpSpPr>
        <p:sp>
          <p:nvSpPr>
            <p:cNvPr id="9099" name="Google Shape;9099;p54"/>
            <p:cNvSpPr/>
            <p:nvPr/>
          </p:nvSpPr>
          <p:spPr>
            <a:xfrm>
              <a:off x="7363167" y="1701896"/>
              <a:ext cx="69935" cy="69977"/>
            </a:xfrm>
            <a:custGeom>
              <a:avLst/>
              <a:gdLst/>
              <a:ahLst/>
              <a:cxnLst/>
              <a:rect l="l" t="t" r="r" b="b"/>
              <a:pathLst>
                <a:path w="3351" h="3353" extrusionOk="0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4"/>
            <p:cNvSpPr/>
            <p:nvPr/>
          </p:nvSpPr>
          <p:spPr>
            <a:xfrm>
              <a:off x="7316523" y="1655253"/>
              <a:ext cx="163203" cy="209869"/>
            </a:xfrm>
            <a:custGeom>
              <a:avLst/>
              <a:gdLst/>
              <a:ahLst/>
              <a:cxnLst/>
              <a:rect l="l" t="t" r="r" b="b"/>
              <a:pathLst>
                <a:path w="7820" h="10056" extrusionOk="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54"/>
            <p:cNvSpPr/>
            <p:nvPr/>
          </p:nvSpPr>
          <p:spPr>
            <a:xfrm>
              <a:off x="7199196" y="1561258"/>
              <a:ext cx="397866" cy="397866"/>
            </a:xfrm>
            <a:custGeom>
              <a:avLst/>
              <a:gdLst/>
              <a:ahLst/>
              <a:cxnLst/>
              <a:rect l="l" t="t" r="r" b="b"/>
              <a:pathLst>
                <a:path w="19064" h="19064" extrusionOk="0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2" name="Google Shape;9102;p54"/>
          <p:cNvGrpSpPr/>
          <p:nvPr/>
        </p:nvGrpSpPr>
        <p:grpSpPr>
          <a:xfrm>
            <a:off x="3592360" y="4468039"/>
            <a:ext cx="279490" cy="196505"/>
            <a:chOff x="3386036" y="1746339"/>
            <a:chExt cx="397907" cy="279762"/>
          </a:xfrm>
          <a:solidFill>
            <a:schemeClr val="bg1"/>
          </a:solidFill>
        </p:grpSpPr>
        <p:sp>
          <p:nvSpPr>
            <p:cNvPr id="9103" name="Google Shape;9103;p54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4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4"/>
          <p:cNvGrpSpPr/>
          <p:nvPr/>
        </p:nvGrpSpPr>
        <p:grpSpPr>
          <a:xfrm>
            <a:off x="4340466" y="4426546"/>
            <a:ext cx="279490" cy="279490"/>
            <a:chOff x="4417380" y="1687279"/>
            <a:chExt cx="397907" cy="397907"/>
          </a:xfrm>
          <a:solidFill>
            <a:schemeClr val="bg1"/>
          </a:solidFill>
        </p:grpSpPr>
        <p:sp>
          <p:nvSpPr>
            <p:cNvPr id="9106" name="Google Shape;9106;p54"/>
            <p:cNvSpPr/>
            <p:nvPr/>
          </p:nvSpPr>
          <p:spPr>
            <a:xfrm>
              <a:off x="4417380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4"/>
            <p:cNvSpPr/>
            <p:nvPr/>
          </p:nvSpPr>
          <p:spPr>
            <a:xfrm>
              <a:off x="4492363" y="1768878"/>
              <a:ext cx="248270" cy="234704"/>
            </a:xfrm>
            <a:custGeom>
              <a:avLst/>
              <a:gdLst/>
              <a:ahLst/>
              <a:cxnLst/>
              <a:rect l="l" t="t" r="r" b="b"/>
              <a:pathLst>
                <a:path w="11896" h="11246" extrusionOk="0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8" name="Google Shape;9108;p54"/>
          <p:cNvGrpSpPr/>
          <p:nvPr/>
        </p:nvGrpSpPr>
        <p:grpSpPr>
          <a:xfrm>
            <a:off x="3218007" y="4426553"/>
            <a:ext cx="279476" cy="279476"/>
            <a:chOff x="2869999" y="1687279"/>
            <a:chExt cx="397887" cy="397887"/>
          </a:xfrm>
          <a:solidFill>
            <a:schemeClr val="bg1"/>
          </a:solidFill>
        </p:grpSpPr>
        <p:sp>
          <p:nvSpPr>
            <p:cNvPr id="9109" name="Google Shape;9109;p54"/>
            <p:cNvSpPr/>
            <p:nvPr/>
          </p:nvSpPr>
          <p:spPr>
            <a:xfrm>
              <a:off x="2994590" y="1833740"/>
              <a:ext cx="148657" cy="81685"/>
            </a:xfrm>
            <a:custGeom>
              <a:avLst/>
              <a:gdLst/>
              <a:ahLst/>
              <a:cxnLst/>
              <a:rect l="l" t="t" r="r" b="b"/>
              <a:pathLst>
                <a:path w="7123" h="3914" extrusionOk="0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4"/>
            <p:cNvSpPr/>
            <p:nvPr/>
          </p:nvSpPr>
          <p:spPr>
            <a:xfrm>
              <a:off x="2869999" y="1687279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1" name="Google Shape;9111;p54"/>
          <p:cNvGrpSpPr/>
          <p:nvPr/>
        </p:nvGrpSpPr>
        <p:grpSpPr>
          <a:xfrm>
            <a:off x="3966728" y="4426817"/>
            <a:ext cx="278860" cy="278948"/>
            <a:chOff x="3902887" y="1687655"/>
            <a:chExt cx="397010" cy="397135"/>
          </a:xfrm>
          <a:solidFill>
            <a:schemeClr val="bg1"/>
          </a:solidFill>
        </p:grpSpPr>
        <p:sp>
          <p:nvSpPr>
            <p:cNvPr id="9112" name="Google Shape;9112;p54"/>
            <p:cNvSpPr/>
            <p:nvPr/>
          </p:nvSpPr>
          <p:spPr>
            <a:xfrm>
              <a:off x="4023345" y="1785845"/>
              <a:ext cx="156275" cy="200269"/>
            </a:xfrm>
            <a:custGeom>
              <a:avLst/>
              <a:gdLst/>
              <a:ahLst/>
              <a:cxnLst/>
              <a:rect l="l" t="t" r="r" b="b"/>
              <a:pathLst>
                <a:path w="7488" h="9596" extrusionOk="0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4"/>
            <p:cNvSpPr/>
            <p:nvPr/>
          </p:nvSpPr>
          <p:spPr>
            <a:xfrm>
              <a:off x="3902887" y="1687655"/>
              <a:ext cx="397010" cy="397135"/>
            </a:xfrm>
            <a:custGeom>
              <a:avLst/>
              <a:gdLst/>
              <a:ahLst/>
              <a:cxnLst/>
              <a:rect l="l" t="t" r="r" b="b"/>
              <a:pathLst>
                <a:path w="19023" h="19029" extrusionOk="0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4" name="Google Shape;9114;p54"/>
          <p:cNvGrpSpPr/>
          <p:nvPr/>
        </p:nvGrpSpPr>
        <p:grpSpPr>
          <a:xfrm>
            <a:off x="4714834" y="4426546"/>
            <a:ext cx="279490" cy="279490"/>
            <a:chOff x="4933458" y="1687279"/>
            <a:chExt cx="397907" cy="397907"/>
          </a:xfrm>
          <a:solidFill>
            <a:schemeClr val="bg1"/>
          </a:solidFill>
        </p:grpSpPr>
        <p:sp>
          <p:nvSpPr>
            <p:cNvPr id="9115" name="Google Shape;9115;p54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4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7" name="Google Shape;9117;p54"/>
          <p:cNvGrpSpPr/>
          <p:nvPr/>
        </p:nvGrpSpPr>
        <p:grpSpPr>
          <a:xfrm>
            <a:off x="2094198" y="4426553"/>
            <a:ext cx="279476" cy="279476"/>
            <a:chOff x="1379798" y="1723250"/>
            <a:chExt cx="397887" cy="397887"/>
          </a:xfrm>
          <a:solidFill>
            <a:schemeClr val="bg1"/>
          </a:solidFill>
        </p:grpSpPr>
        <p:sp>
          <p:nvSpPr>
            <p:cNvPr id="9118" name="Google Shape;9118;p54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4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4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4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2" name="Google Shape;9122;p54"/>
          <p:cNvGrpSpPr/>
          <p:nvPr/>
        </p:nvGrpSpPr>
        <p:grpSpPr>
          <a:xfrm>
            <a:off x="1345493" y="4426553"/>
            <a:ext cx="279490" cy="279476"/>
            <a:chOff x="266768" y="1721375"/>
            <a:chExt cx="397907" cy="397887"/>
          </a:xfrm>
          <a:solidFill>
            <a:schemeClr val="bg1"/>
          </a:solidFill>
        </p:grpSpPr>
        <p:sp>
          <p:nvSpPr>
            <p:cNvPr id="9123" name="Google Shape;9123;p5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4"/>
          <p:cNvGrpSpPr/>
          <p:nvPr/>
        </p:nvGrpSpPr>
        <p:grpSpPr>
          <a:xfrm>
            <a:off x="1719859" y="4426553"/>
            <a:ext cx="279461" cy="279476"/>
            <a:chOff x="864491" y="1723250"/>
            <a:chExt cx="397866" cy="397887"/>
          </a:xfrm>
          <a:solidFill>
            <a:schemeClr val="bg1"/>
          </a:solidFill>
        </p:grpSpPr>
        <p:sp>
          <p:nvSpPr>
            <p:cNvPr id="9126" name="Google Shape;9126;p5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5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9" name="Google Shape;9129;p54"/>
          <p:cNvSpPr/>
          <p:nvPr/>
        </p:nvSpPr>
        <p:spPr>
          <a:xfrm>
            <a:off x="2468592" y="4451988"/>
            <a:ext cx="280329" cy="228637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0" name="Google Shape;9130;p54"/>
          <p:cNvGrpSpPr/>
          <p:nvPr/>
        </p:nvGrpSpPr>
        <p:grpSpPr>
          <a:xfrm>
            <a:off x="2843740" y="4426832"/>
            <a:ext cx="279388" cy="278918"/>
            <a:chOff x="2408992" y="1722875"/>
            <a:chExt cx="397761" cy="397093"/>
          </a:xfrm>
          <a:solidFill>
            <a:schemeClr val="bg1"/>
          </a:solidFill>
        </p:grpSpPr>
        <p:sp>
          <p:nvSpPr>
            <p:cNvPr id="9131" name="Google Shape;9131;p54"/>
            <p:cNvSpPr/>
            <p:nvPr/>
          </p:nvSpPr>
          <p:spPr>
            <a:xfrm>
              <a:off x="2492135" y="1827639"/>
              <a:ext cx="213667" cy="185326"/>
            </a:xfrm>
            <a:custGeom>
              <a:avLst/>
              <a:gdLst/>
              <a:ahLst/>
              <a:cxnLst/>
              <a:rect l="l" t="t" r="r" b="b"/>
              <a:pathLst>
                <a:path w="10238" h="8880" extrusionOk="0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54"/>
            <p:cNvSpPr/>
            <p:nvPr/>
          </p:nvSpPr>
          <p:spPr>
            <a:xfrm>
              <a:off x="2408992" y="1722875"/>
              <a:ext cx="397761" cy="397093"/>
            </a:xfrm>
            <a:custGeom>
              <a:avLst/>
              <a:gdLst/>
              <a:ahLst/>
              <a:cxnLst/>
              <a:rect l="l" t="t" r="r" b="b"/>
              <a:pathLst>
                <a:path w="19059" h="19027" extrusionOk="0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3" name="Google Shape;9133;p54"/>
          <p:cNvGrpSpPr/>
          <p:nvPr/>
        </p:nvGrpSpPr>
        <p:grpSpPr>
          <a:xfrm>
            <a:off x="6576454" y="2738015"/>
            <a:ext cx="257472" cy="292918"/>
            <a:chOff x="7660859" y="2571753"/>
            <a:chExt cx="366561" cy="417024"/>
          </a:xfrm>
          <a:solidFill>
            <a:schemeClr val="bg1"/>
          </a:solidFill>
        </p:grpSpPr>
        <p:sp>
          <p:nvSpPr>
            <p:cNvPr id="9134" name="Google Shape;9134;p54"/>
            <p:cNvSpPr/>
            <p:nvPr/>
          </p:nvSpPr>
          <p:spPr>
            <a:xfrm>
              <a:off x="7770506" y="2633631"/>
              <a:ext cx="147259" cy="146633"/>
            </a:xfrm>
            <a:custGeom>
              <a:avLst/>
              <a:gdLst/>
              <a:ahLst/>
              <a:cxnLst/>
              <a:rect l="l" t="t" r="r" b="b"/>
              <a:pathLst>
                <a:path w="7056" h="7026" extrusionOk="0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54"/>
            <p:cNvSpPr/>
            <p:nvPr/>
          </p:nvSpPr>
          <p:spPr>
            <a:xfrm>
              <a:off x="7730834" y="2792447"/>
              <a:ext cx="226648" cy="76781"/>
            </a:xfrm>
            <a:custGeom>
              <a:avLst/>
              <a:gdLst/>
              <a:ahLst/>
              <a:cxnLst/>
              <a:rect l="l" t="t" r="r" b="b"/>
              <a:pathLst>
                <a:path w="10860" h="3679" extrusionOk="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54"/>
            <p:cNvSpPr/>
            <p:nvPr/>
          </p:nvSpPr>
          <p:spPr>
            <a:xfrm>
              <a:off x="7660859" y="2571753"/>
              <a:ext cx="366561" cy="417024"/>
            </a:xfrm>
            <a:custGeom>
              <a:avLst/>
              <a:gdLst/>
              <a:ahLst/>
              <a:cxnLst/>
              <a:rect l="l" t="t" r="r" b="b"/>
              <a:pathLst>
                <a:path w="17564" h="19982" extrusionOk="0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7" name="Google Shape;9137;p54"/>
          <p:cNvGrpSpPr/>
          <p:nvPr/>
        </p:nvGrpSpPr>
        <p:grpSpPr>
          <a:xfrm>
            <a:off x="5079333" y="2738015"/>
            <a:ext cx="292918" cy="292918"/>
            <a:chOff x="5566722" y="2571753"/>
            <a:chExt cx="417024" cy="417024"/>
          </a:xfrm>
          <a:solidFill>
            <a:schemeClr val="bg1"/>
          </a:solidFill>
        </p:grpSpPr>
        <p:sp>
          <p:nvSpPr>
            <p:cNvPr id="9138" name="Google Shape;9138;p54"/>
            <p:cNvSpPr/>
            <p:nvPr/>
          </p:nvSpPr>
          <p:spPr>
            <a:xfrm>
              <a:off x="5566722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54"/>
            <p:cNvSpPr/>
            <p:nvPr/>
          </p:nvSpPr>
          <p:spPr>
            <a:xfrm>
              <a:off x="5653037" y="2658069"/>
              <a:ext cx="207719" cy="243052"/>
            </a:xfrm>
            <a:custGeom>
              <a:avLst/>
              <a:gdLst/>
              <a:ahLst/>
              <a:cxnLst/>
              <a:rect l="l" t="t" r="r" b="b"/>
              <a:pathLst>
                <a:path w="9953" h="11646" extrusionOk="0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0" name="Google Shape;9140;p54"/>
          <p:cNvGrpSpPr/>
          <p:nvPr/>
        </p:nvGrpSpPr>
        <p:grpSpPr>
          <a:xfrm>
            <a:off x="5453615" y="2811538"/>
            <a:ext cx="292910" cy="145873"/>
            <a:chOff x="6090251" y="2676413"/>
            <a:chExt cx="417014" cy="207677"/>
          </a:xfrm>
          <a:solidFill>
            <a:schemeClr val="bg1"/>
          </a:solidFill>
        </p:grpSpPr>
        <p:sp>
          <p:nvSpPr>
            <p:cNvPr id="9141" name="Google Shape;9141;p54"/>
            <p:cNvSpPr/>
            <p:nvPr/>
          </p:nvSpPr>
          <p:spPr>
            <a:xfrm>
              <a:off x="6237672" y="2725248"/>
              <a:ext cx="61086" cy="158842"/>
            </a:xfrm>
            <a:custGeom>
              <a:avLst/>
              <a:gdLst/>
              <a:ahLst/>
              <a:cxnLst/>
              <a:rect l="l" t="t" r="r" b="b"/>
              <a:pathLst>
                <a:path w="2927" h="7611" extrusionOk="0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54"/>
            <p:cNvSpPr/>
            <p:nvPr/>
          </p:nvSpPr>
          <p:spPr>
            <a:xfrm>
              <a:off x="6446178" y="2761915"/>
              <a:ext cx="61086" cy="61086"/>
            </a:xfrm>
            <a:custGeom>
              <a:avLst/>
              <a:gdLst/>
              <a:ahLst/>
              <a:cxnLst/>
              <a:rect l="l" t="t" r="r" b="b"/>
              <a:pathLst>
                <a:path w="2927" h="2927" extrusionOk="0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54"/>
            <p:cNvSpPr/>
            <p:nvPr/>
          </p:nvSpPr>
          <p:spPr>
            <a:xfrm>
              <a:off x="6311758" y="2676413"/>
              <a:ext cx="135446" cy="207677"/>
            </a:xfrm>
            <a:custGeom>
              <a:avLst/>
              <a:gdLst/>
              <a:ahLst/>
              <a:cxnLst/>
              <a:rect l="l" t="t" r="r" b="b"/>
              <a:pathLst>
                <a:path w="6490" h="9951" extrusionOk="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54"/>
            <p:cNvSpPr/>
            <p:nvPr/>
          </p:nvSpPr>
          <p:spPr>
            <a:xfrm>
              <a:off x="6090251" y="2676413"/>
              <a:ext cx="135405" cy="207677"/>
            </a:xfrm>
            <a:custGeom>
              <a:avLst/>
              <a:gdLst/>
              <a:ahLst/>
              <a:cxnLst/>
              <a:rect l="l" t="t" r="r" b="b"/>
              <a:pathLst>
                <a:path w="6488" h="9951" extrusionOk="0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5" name="Google Shape;9145;p54"/>
          <p:cNvGrpSpPr/>
          <p:nvPr/>
        </p:nvGrpSpPr>
        <p:grpSpPr>
          <a:xfrm>
            <a:off x="6202172" y="2738015"/>
            <a:ext cx="292918" cy="292918"/>
            <a:chOff x="7137330" y="2571753"/>
            <a:chExt cx="417024" cy="417024"/>
          </a:xfrm>
          <a:solidFill>
            <a:schemeClr val="bg1"/>
          </a:solidFill>
        </p:grpSpPr>
        <p:sp>
          <p:nvSpPr>
            <p:cNvPr id="9146" name="Google Shape;9146;p54"/>
            <p:cNvSpPr/>
            <p:nvPr/>
          </p:nvSpPr>
          <p:spPr>
            <a:xfrm>
              <a:off x="7235854" y="2645840"/>
              <a:ext cx="219949" cy="268826"/>
            </a:xfrm>
            <a:custGeom>
              <a:avLst/>
              <a:gdLst/>
              <a:ahLst/>
              <a:cxnLst/>
              <a:rect l="l" t="t" r="r" b="b"/>
              <a:pathLst>
                <a:path w="10539" h="12881" extrusionOk="0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54"/>
            <p:cNvSpPr/>
            <p:nvPr/>
          </p:nvSpPr>
          <p:spPr>
            <a:xfrm>
              <a:off x="7137330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54"/>
            <p:cNvSpPr/>
            <p:nvPr/>
          </p:nvSpPr>
          <p:spPr>
            <a:xfrm>
              <a:off x="7284751" y="2694716"/>
              <a:ext cx="122173" cy="122194"/>
            </a:xfrm>
            <a:custGeom>
              <a:avLst/>
              <a:gdLst/>
              <a:ahLst/>
              <a:cxnLst/>
              <a:rect l="l" t="t" r="r" b="b"/>
              <a:pathLst>
                <a:path w="5854" h="5855" extrusionOk="0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9" name="Google Shape;9149;p54"/>
          <p:cNvGrpSpPr/>
          <p:nvPr/>
        </p:nvGrpSpPr>
        <p:grpSpPr>
          <a:xfrm>
            <a:off x="5827890" y="2738015"/>
            <a:ext cx="292918" cy="292918"/>
            <a:chOff x="6613801" y="2571753"/>
            <a:chExt cx="417024" cy="417024"/>
          </a:xfrm>
          <a:solidFill>
            <a:schemeClr val="bg1"/>
          </a:solidFill>
        </p:grpSpPr>
        <p:sp>
          <p:nvSpPr>
            <p:cNvPr id="9150" name="Google Shape;9150;p54"/>
            <p:cNvSpPr/>
            <p:nvPr/>
          </p:nvSpPr>
          <p:spPr>
            <a:xfrm>
              <a:off x="6613801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54"/>
            <p:cNvSpPr/>
            <p:nvPr/>
          </p:nvSpPr>
          <p:spPr>
            <a:xfrm>
              <a:off x="6663449" y="2645840"/>
              <a:ext cx="317704" cy="268826"/>
            </a:xfrm>
            <a:custGeom>
              <a:avLst/>
              <a:gdLst/>
              <a:ahLst/>
              <a:cxnLst/>
              <a:rect l="l" t="t" r="r" b="b"/>
              <a:pathLst>
                <a:path w="15223" h="12881" extrusionOk="0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54"/>
            <p:cNvSpPr/>
            <p:nvPr/>
          </p:nvSpPr>
          <p:spPr>
            <a:xfrm>
              <a:off x="6748992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54"/>
            <p:cNvSpPr/>
            <p:nvPr/>
          </p:nvSpPr>
          <p:spPr>
            <a:xfrm>
              <a:off x="6846703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54"/>
            <p:cNvSpPr/>
            <p:nvPr/>
          </p:nvSpPr>
          <p:spPr>
            <a:xfrm>
              <a:off x="6759469" y="2841323"/>
              <a:ext cx="125658" cy="35938"/>
            </a:xfrm>
            <a:custGeom>
              <a:avLst/>
              <a:gdLst/>
              <a:ahLst/>
              <a:cxnLst/>
              <a:rect l="l" t="t" r="r" b="b"/>
              <a:pathLst>
                <a:path w="6021" h="1722" extrusionOk="0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5" name="Google Shape;9155;p54"/>
          <p:cNvGrpSpPr/>
          <p:nvPr/>
        </p:nvGrpSpPr>
        <p:grpSpPr>
          <a:xfrm>
            <a:off x="3207894" y="2738008"/>
            <a:ext cx="292933" cy="292933"/>
            <a:chOff x="2964567" y="2571753"/>
            <a:chExt cx="417045" cy="417045"/>
          </a:xfrm>
          <a:solidFill>
            <a:schemeClr val="bg1"/>
          </a:solidFill>
        </p:grpSpPr>
        <p:sp>
          <p:nvSpPr>
            <p:cNvPr id="9156" name="Google Shape;9156;p54"/>
            <p:cNvSpPr/>
            <p:nvPr/>
          </p:nvSpPr>
          <p:spPr>
            <a:xfrm>
              <a:off x="2964567" y="2571753"/>
              <a:ext cx="417045" cy="417045"/>
            </a:xfrm>
            <a:custGeom>
              <a:avLst/>
              <a:gdLst/>
              <a:ahLst/>
              <a:cxnLst/>
              <a:rect l="l" t="t" r="r" b="b"/>
              <a:pathLst>
                <a:path w="19983" h="19983" extrusionOk="0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54"/>
            <p:cNvSpPr/>
            <p:nvPr/>
          </p:nvSpPr>
          <p:spPr>
            <a:xfrm>
              <a:off x="3037777" y="2694715"/>
              <a:ext cx="270642" cy="146633"/>
            </a:xfrm>
            <a:custGeom>
              <a:avLst/>
              <a:gdLst/>
              <a:ahLst/>
              <a:cxnLst/>
              <a:rect l="l" t="t" r="r" b="b"/>
              <a:pathLst>
                <a:path w="12968" h="7026" extrusionOk="0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8" name="Google Shape;9158;p54"/>
          <p:cNvGrpSpPr/>
          <p:nvPr/>
        </p:nvGrpSpPr>
        <p:grpSpPr>
          <a:xfrm>
            <a:off x="3582191" y="2781487"/>
            <a:ext cx="292918" cy="205975"/>
            <a:chOff x="3476576" y="2633631"/>
            <a:chExt cx="417024" cy="293244"/>
          </a:xfrm>
          <a:solidFill>
            <a:schemeClr val="bg1"/>
          </a:solidFill>
        </p:grpSpPr>
        <p:sp>
          <p:nvSpPr>
            <p:cNvPr id="9159" name="Google Shape;9159;p54"/>
            <p:cNvSpPr/>
            <p:nvPr/>
          </p:nvSpPr>
          <p:spPr>
            <a:xfrm>
              <a:off x="3476576" y="2633631"/>
              <a:ext cx="417024" cy="293244"/>
            </a:xfrm>
            <a:custGeom>
              <a:avLst/>
              <a:gdLst/>
              <a:ahLst/>
              <a:cxnLst/>
              <a:rect l="l" t="t" r="r" b="b"/>
              <a:pathLst>
                <a:path w="19982" h="14051" extrusionOk="0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54"/>
            <p:cNvSpPr/>
            <p:nvPr/>
          </p:nvSpPr>
          <p:spPr>
            <a:xfrm>
              <a:off x="3636206" y="2706945"/>
              <a:ext cx="122194" cy="146633"/>
            </a:xfrm>
            <a:custGeom>
              <a:avLst/>
              <a:gdLst/>
              <a:ahLst/>
              <a:cxnLst/>
              <a:rect l="l" t="t" r="r" b="b"/>
              <a:pathLst>
                <a:path w="5855" h="7026" extrusionOk="0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1" name="Google Shape;9161;p54"/>
          <p:cNvGrpSpPr/>
          <p:nvPr/>
        </p:nvGrpSpPr>
        <p:grpSpPr>
          <a:xfrm>
            <a:off x="3956473" y="2738067"/>
            <a:ext cx="292933" cy="292815"/>
            <a:chOff x="3988564" y="2571836"/>
            <a:chExt cx="417045" cy="416878"/>
          </a:xfrm>
          <a:solidFill>
            <a:schemeClr val="bg1"/>
          </a:solidFill>
        </p:grpSpPr>
        <p:sp>
          <p:nvSpPr>
            <p:cNvPr id="9162" name="Google Shape;9162;p54"/>
            <p:cNvSpPr/>
            <p:nvPr/>
          </p:nvSpPr>
          <p:spPr>
            <a:xfrm>
              <a:off x="4090678" y="2650431"/>
              <a:ext cx="213124" cy="259268"/>
            </a:xfrm>
            <a:custGeom>
              <a:avLst/>
              <a:gdLst/>
              <a:ahLst/>
              <a:cxnLst/>
              <a:rect l="l" t="t" r="r" b="b"/>
              <a:pathLst>
                <a:path w="10212" h="12423" extrusionOk="0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54"/>
            <p:cNvSpPr/>
            <p:nvPr/>
          </p:nvSpPr>
          <p:spPr>
            <a:xfrm>
              <a:off x="3988564" y="2571836"/>
              <a:ext cx="417045" cy="416878"/>
            </a:xfrm>
            <a:custGeom>
              <a:avLst/>
              <a:gdLst/>
              <a:ahLst/>
              <a:cxnLst/>
              <a:rect l="l" t="t" r="r" b="b"/>
              <a:pathLst>
                <a:path w="19983" h="19975" extrusionOk="0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4" name="Google Shape;9164;p54"/>
          <p:cNvGrpSpPr/>
          <p:nvPr/>
        </p:nvGrpSpPr>
        <p:grpSpPr>
          <a:xfrm>
            <a:off x="4330770" y="2738015"/>
            <a:ext cx="292918" cy="292918"/>
            <a:chOff x="4500573" y="2571753"/>
            <a:chExt cx="417024" cy="417024"/>
          </a:xfrm>
          <a:solidFill>
            <a:schemeClr val="bg1"/>
          </a:solidFill>
        </p:grpSpPr>
        <p:sp>
          <p:nvSpPr>
            <p:cNvPr id="9165" name="Google Shape;9165;p54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4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7" name="Google Shape;9167;p54"/>
          <p:cNvGrpSpPr/>
          <p:nvPr/>
        </p:nvGrpSpPr>
        <p:grpSpPr>
          <a:xfrm>
            <a:off x="4705052" y="2738015"/>
            <a:ext cx="292918" cy="292918"/>
            <a:chOff x="5012603" y="2571753"/>
            <a:chExt cx="417024" cy="417024"/>
          </a:xfrm>
          <a:solidFill>
            <a:schemeClr val="bg1"/>
          </a:solidFill>
        </p:grpSpPr>
        <p:sp>
          <p:nvSpPr>
            <p:cNvPr id="9168" name="Google Shape;9168;p54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4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0" name="Google Shape;9170;p54"/>
          <p:cNvSpPr/>
          <p:nvPr/>
        </p:nvSpPr>
        <p:spPr>
          <a:xfrm>
            <a:off x="1334556" y="2738029"/>
            <a:ext cx="292936" cy="292936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1" name="Google Shape;9171;p54"/>
          <p:cNvGrpSpPr/>
          <p:nvPr/>
        </p:nvGrpSpPr>
        <p:grpSpPr>
          <a:xfrm>
            <a:off x="1708832" y="2738015"/>
            <a:ext cx="292947" cy="292918"/>
            <a:chOff x="812101" y="2571761"/>
            <a:chExt cx="417066" cy="417024"/>
          </a:xfrm>
          <a:solidFill>
            <a:schemeClr val="bg1"/>
          </a:solidFill>
        </p:grpSpPr>
        <p:sp>
          <p:nvSpPr>
            <p:cNvPr id="9172" name="Google Shape;9172;p54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54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54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54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6" name="Google Shape;9176;p54"/>
          <p:cNvGrpSpPr/>
          <p:nvPr/>
        </p:nvGrpSpPr>
        <p:grpSpPr>
          <a:xfrm>
            <a:off x="2083144" y="2738015"/>
            <a:ext cx="292918" cy="292918"/>
            <a:chOff x="1323129" y="2571761"/>
            <a:chExt cx="417024" cy="417024"/>
          </a:xfrm>
          <a:solidFill>
            <a:schemeClr val="bg1"/>
          </a:solidFill>
        </p:grpSpPr>
        <p:sp>
          <p:nvSpPr>
            <p:cNvPr id="9177" name="Google Shape;9177;p54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54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54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54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1" name="Google Shape;9181;p54"/>
          <p:cNvSpPr/>
          <p:nvPr/>
        </p:nvSpPr>
        <p:spPr>
          <a:xfrm>
            <a:off x="2457466" y="2764452"/>
            <a:ext cx="294387" cy="240087"/>
          </a:xfrm>
          <a:custGeom>
            <a:avLst/>
            <a:gdLst/>
            <a:ahLst/>
            <a:cxnLst/>
            <a:rect l="l" t="t" r="r" b="b"/>
            <a:pathLst>
              <a:path w="20081" h="16377" extrusionOk="0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2" name="Google Shape;9182;p54"/>
          <p:cNvGrpSpPr/>
          <p:nvPr/>
        </p:nvGrpSpPr>
        <p:grpSpPr>
          <a:xfrm>
            <a:off x="2833159" y="2738008"/>
            <a:ext cx="293372" cy="292933"/>
            <a:chOff x="2344476" y="2571761"/>
            <a:chExt cx="417671" cy="417045"/>
          </a:xfrm>
          <a:solidFill>
            <a:schemeClr val="bg1"/>
          </a:solidFill>
        </p:grpSpPr>
        <p:sp>
          <p:nvSpPr>
            <p:cNvPr id="9183" name="Google Shape;9183;p54"/>
            <p:cNvSpPr/>
            <p:nvPr/>
          </p:nvSpPr>
          <p:spPr>
            <a:xfrm>
              <a:off x="2344476" y="2571761"/>
              <a:ext cx="417671" cy="417045"/>
            </a:xfrm>
            <a:custGeom>
              <a:avLst/>
              <a:gdLst/>
              <a:ahLst/>
              <a:cxnLst/>
              <a:rect l="l" t="t" r="r" b="b"/>
              <a:pathLst>
                <a:path w="20013" h="19983" extrusionOk="0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54"/>
            <p:cNvSpPr/>
            <p:nvPr/>
          </p:nvSpPr>
          <p:spPr>
            <a:xfrm>
              <a:off x="2421672" y="2657388"/>
              <a:ext cx="260625" cy="243636"/>
            </a:xfrm>
            <a:custGeom>
              <a:avLst/>
              <a:gdLst/>
              <a:ahLst/>
              <a:cxnLst/>
              <a:rect l="l" t="t" r="r" b="b"/>
              <a:pathLst>
                <a:path w="12488" h="11674" extrusionOk="0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9" name="Google Shape;9189;p55"/>
          <p:cNvSpPr txBox="1">
            <a:spLocks noGrp="1"/>
          </p:cNvSpPr>
          <p:nvPr>
            <p:ph type="title" idx="4294967295"/>
          </p:nvPr>
        </p:nvSpPr>
        <p:spPr>
          <a:xfrm>
            <a:off x="1068100" y="92828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Командная</a:t>
            </a:r>
            <a:r>
              <a:rPr lang="ru-RU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работа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90" name="Google Shape;9190;p55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  <a:solidFill>
            <a:schemeClr val="bg1"/>
          </a:solidFill>
        </p:grpSpPr>
        <p:sp>
          <p:nvSpPr>
            <p:cNvPr id="9191" name="Google Shape;9191;p5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5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5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5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5" name="Google Shape;9195;p55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  <a:solidFill>
            <a:schemeClr val="bg1"/>
          </a:solidFill>
        </p:grpSpPr>
        <p:sp>
          <p:nvSpPr>
            <p:cNvPr id="9196" name="Google Shape;9196;p55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55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55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9" name="Google Shape;9199;p55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00" name="Google Shape;9200;p55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  <a:solidFill>
            <a:schemeClr val="bg1"/>
          </a:solidFill>
        </p:grpSpPr>
        <p:sp>
          <p:nvSpPr>
            <p:cNvPr id="9201" name="Google Shape;9201;p55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55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3" name="Google Shape;9203;p55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  <a:solidFill>
            <a:schemeClr val="bg1"/>
          </a:solidFill>
        </p:grpSpPr>
        <p:sp>
          <p:nvSpPr>
            <p:cNvPr id="9204" name="Google Shape;9204;p55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5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06" name="Google Shape;9206;p55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07" name="Google Shape;9207;p55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  <a:solidFill>
            <a:schemeClr val="bg1"/>
          </a:solidFill>
        </p:grpSpPr>
        <p:sp>
          <p:nvSpPr>
            <p:cNvPr id="9208" name="Google Shape;9208;p55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5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55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1" name="Google Shape;9211;p55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2" name="Google Shape;9212;p55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3" name="Google Shape;9213;p55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4" name="Google Shape;9214;p55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5" name="Google Shape;9215;p55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  <a:solidFill>
            <a:schemeClr val="bg1"/>
          </a:solidFill>
        </p:grpSpPr>
        <p:sp>
          <p:nvSpPr>
            <p:cNvPr id="9216" name="Google Shape;9216;p55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55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55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55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0" name="Google Shape;9220;p55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  <a:solidFill>
            <a:schemeClr val="bg1"/>
          </a:solidFill>
        </p:grpSpPr>
        <p:sp>
          <p:nvSpPr>
            <p:cNvPr id="9221" name="Google Shape;9221;p55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55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3" name="Google Shape;9223;p55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  <a:solidFill>
            <a:schemeClr val="bg1"/>
          </a:solidFill>
        </p:grpSpPr>
        <p:sp>
          <p:nvSpPr>
            <p:cNvPr id="9224" name="Google Shape;9224;p55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55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55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7" name="Google Shape;9227;p55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  <a:solidFill>
            <a:schemeClr val="bg1"/>
          </a:solidFill>
        </p:grpSpPr>
        <p:sp>
          <p:nvSpPr>
            <p:cNvPr id="9228" name="Google Shape;9228;p55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55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30" name="Google Shape;9230;p55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1" name="Google Shape;9231;p55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  <a:solidFill>
            <a:schemeClr val="bg1"/>
          </a:solidFill>
        </p:grpSpPr>
        <p:sp>
          <p:nvSpPr>
            <p:cNvPr id="9232" name="Google Shape;9232;p55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55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55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55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55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37" name="Google Shape;9237;p55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8" name="Google Shape;9238;p55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9" name="Google Shape;9239;p55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  <a:solidFill>
            <a:schemeClr val="bg1"/>
          </a:solidFill>
        </p:grpSpPr>
        <p:sp>
          <p:nvSpPr>
            <p:cNvPr id="9240" name="Google Shape;9240;p55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55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55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55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4" name="Google Shape;9244;p55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  <a:solidFill>
            <a:schemeClr val="bg1"/>
          </a:solidFill>
        </p:grpSpPr>
        <p:sp>
          <p:nvSpPr>
            <p:cNvPr id="9245" name="Google Shape;9245;p55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55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7" name="Google Shape;9247;p55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48" name="Google Shape;9248;p55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  <a:solidFill>
            <a:schemeClr val="bg1"/>
          </a:solidFill>
        </p:grpSpPr>
        <p:sp>
          <p:nvSpPr>
            <p:cNvPr id="9249" name="Google Shape;9249;p55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55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55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55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53" name="Google Shape;9253;p55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4" name="Google Shape;9254;p55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5" name="Google Shape;9255;p55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56" name="Google Shape;9256;p55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  <a:solidFill>
            <a:schemeClr val="bg1"/>
          </a:solidFill>
        </p:grpSpPr>
        <p:sp>
          <p:nvSpPr>
            <p:cNvPr id="9257" name="Google Shape;9257;p55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55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9" name="Google Shape;9259;p55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  <a:solidFill>
            <a:schemeClr val="bg1"/>
          </a:solidFill>
        </p:grpSpPr>
        <p:sp>
          <p:nvSpPr>
            <p:cNvPr id="9260" name="Google Shape;9260;p55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55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5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63" name="Google Shape;9263;p55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64" name="Google Shape;9264;p55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  <a:solidFill>
            <a:schemeClr val="bg1"/>
          </a:solidFill>
        </p:grpSpPr>
        <p:sp>
          <p:nvSpPr>
            <p:cNvPr id="9265" name="Google Shape;9265;p55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5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5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5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5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5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  <a:solidFill>
            <a:schemeClr val="bg1"/>
          </a:solidFill>
        </p:grpSpPr>
        <p:sp>
          <p:nvSpPr>
            <p:cNvPr id="9271" name="Google Shape;9271;p55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55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55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55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5" name="Google Shape;9275;p55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  <a:solidFill>
            <a:schemeClr val="bg1"/>
          </a:solidFill>
        </p:grpSpPr>
        <p:sp>
          <p:nvSpPr>
            <p:cNvPr id="9276" name="Google Shape;9276;p55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55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78" name="Google Shape;9278;p55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79" name="Google Shape;9279;p55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  <a:solidFill>
            <a:schemeClr val="bg1"/>
          </a:solidFill>
        </p:grpSpPr>
        <p:sp>
          <p:nvSpPr>
            <p:cNvPr id="9280" name="Google Shape;9280;p55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55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55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3" name="Google Shape;9283;p55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  <a:solidFill>
            <a:schemeClr val="bg1"/>
          </a:solidFill>
        </p:grpSpPr>
        <p:sp>
          <p:nvSpPr>
            <p:cNvPr id="9284" name="Google Shape;9284;p55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55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6" name="Google Shape;9286;p55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7" name="Google Shape;9287;p55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  <a:solidFill>
            <a:schemeClr val="bg1"/>
          </a:solidFill>
        </p:grpSpPr>
        <p:sp>
          <p:nvSpPr>
            <p:cNvPr id="9288" name="Google Shape;9288;p55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5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5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5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5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55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55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55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96" name="Google Shape;9296;p55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97" name="Google Shape;9297;p55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  <a:solidFill>
            <a:schemeClr val="bg1"/>
          </a:solidFill>
        </p:grpSpPr>
        <p:sp>
          <p:nvSpPr>
            <p:cNvPr id="9298" name="Google Shape;9298;p55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55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0" name="Google Shape;9300;p55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  <a:solidFill>
            <a:schemeClr val="bg1"/>
          </a:solidFill>
        </p:grpSpPr>
        <p:sp>
          <p:nvSpPr>
            <p:cNvPr id="9301" name="Google Shape;9301;p55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55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55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55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5" name="Google Shape;9305;p55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  <a:solidFill>
            <a:schemeClr val="bg1"/>
          </a:solidFill>
        </p:grpSpPr>
        <p:sp>
          <p:nvSpPr>
            <p:cNvPr id="9306" name="Google Shape;9306;p55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55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55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55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0" name="Google Shape;9310;p55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  <a:solidFill>
            <a:schemeClr val="bg1"/>
          </a:solidFill>
        </p:grpSpPr>
        <p:sp>
          <p:nvSpPr>
            <p:cNvPr id="9311" name="Google Shape;9311;p55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5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3" name="Google Shape;9313;p55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  <a:solidFill>
            <a:schemeClr val="bg1"/>
          </a:solidFill>
        </p:grpSpPr>
        <p:sp>
          <p:nvSpPr>
            <p:cNvPr id="9314" name="Google Shape;9314;p55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5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5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5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8" name="Google Shape;9318;p55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  <a:solidFill>
            <a:schemeClr val="bg1"/>
          </a:solidFill>
        </p:grpSpPr>
        <p:sp>
          <p:nvSpPr>
            <p:cNvPr id="9319" name="Google Shape;9319;p55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5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5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55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3" name="Google Shape;9323;p55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  <a:solidFill>
            <a:schemeClr val="bg1"/>
          </a:solidFill>
        </p:grpSpPr>
        <p:sp>
          <p:nvSpPr>
            <p:cNvPr id="9324" name="Google Shape;9324;p55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5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5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5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5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5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5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55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55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5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55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55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55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55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55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55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0" name="Google Shape;9340;p55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  <a:solidFill>
            <a:schemeClr val="bg1"/>
          </a:solidFill>
        </p:grpSpPr>
        <p:sp>
          <p:nvSpPr>
            <p:cNvPr id="9341" name="Google Shape;9341;p55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55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55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4" name="Google Shape;9344;p55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45" name="Google Shape;9345;p55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  <a:solidFill>
            <a:schemeClr val="bg1"/>
          </a:solidFill>
        </p:grpSpPr>
        <p:sp>
          <p:nvSpPr>
            <p:cNvPr id="9346" name="Google Shape;9346;p55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55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5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5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5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1" name="Google Shape;9351;p55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  <a:solidFill>
            <a:schemeClr val="bg1"/>
          </a:solidFill>
        </p:grpSpPr>
        <p:sp>
          <p:nvSpPr>
            <p:cNvPr id="9352" name="Google Shape;9352;p55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5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4" name="Google Shape;9354;p55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55" name="Google Shape;9355;p55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  <a:solidFill>
            <a:schemeClr val="bg1"/>
          </a:solidFill>
        </p:grpSpPr>
        <p:sp>
          <p:nvSpPr>
            <p:cNvPr id="9356" name="Google Shape;9356;p55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5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5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5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  <a:solidFill>
            <a:schemeClr val="bg1"/>
          </a:solidFill>
        </p:grpSpPr>
        <p:sp>
          <p:nvSpPr>
            <p:cNvPr id="9360" name="Google Shape;9360;p55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55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55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55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55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5" name="Google Shape;9365;p55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  <a:solidFill>
            <a:schemeClr val="bg1"/>
          </a:solidFill>
        </p:grpSpPr>
        <p:sp>
          <p:nvSpPr>
            <p:cNvPr id="9366" name="Google Shape;9366;p55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55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55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55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55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55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55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3" name="Google Shape;9373;p55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  <a:solidFill>
            <a:schemeClr val="bg1"/>
          </a:solidFill>
        </p:grpSpPr>
        <p:sp>
          <p:nvSpPr>
            <p:cNvPr id="9374" name="Google Shape;9374;p55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55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55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7" name="Google Shape;9377;p55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  <a:solidFill>
            <a:schemeClr val="bg1"/>
          </a:solidFill>
        </p:grpSpPr>
        <p:sp>
          <p:nvSpPr>
            <p:cNvPr id="9378" name="Google Shape;9378;p55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55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55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1" name="Google Shape;9381;p55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  <a:solidFill>
            <a:schemeClr val="bg1"/>
          </a:solidFill>
        </p:grpSpPr>
        <p:sp>
          <p:nvSpPr>
            <p:cNvPr id="9382" name="Google Shape;9382;p55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55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55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55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6" name="Google Shape;9386;p55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  <a:solidFill>
            <a:schemeClr val="bg1"/>
          </a:solidFill>
        </p:grpSpPr>
        <p:sp>
          <p:nvSpPr>
            <p:cNvPr id="9387" name="Google Shape;9387;p55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55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55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55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55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2" name="Google Shape;9392;p55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  <a:solidFill>
            <a:schemeClr val="bg1"/>
          </a:solidFill>
        </p:grpSpPr>
        <p:sp>
          <p:nvSpPr>
            <p:cNvPr id="9393" name="Google Shape;9393;p55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55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5" name="Google Shape;9395;p55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  <a:solidFill>
            <a:schemeClr val="bg1"/>
          </a:solidFill>
        </p:grpSpPr>
        <p:sp>
          <p:nvSpPr>
            <p:cNvPr id="9396" name="Google Shape;9396;p55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55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55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55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55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55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55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3" name="Google Shape;9403;p55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  <a:solidFill>
            <a:schemeClr val="bg1"/>
          </a:solidFill>
        </p:grpSpPr>
        <p:sp>
          <p:nvSpPr>
            <p:cNvPr id="9404" name="Google Shape;9404;p55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55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55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55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55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55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55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1" name="Google Shape;9411;p55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  <a:solidFill>
            <a:schemeClr val="bg1"/>
          </a:solidFill>
        </p:grpSpPr>
        <p:sp>
          <p:nvSpPr>
            <p:cNvPr id="9412" name="Google Shape;9412;p55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55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55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55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55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7" name="Google Shape;9417;p55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  <a:solidFill>
            <a:schemeClr val="bg1"/>
          </a:solidFill>
        </p:grpSpPr>
        <p:sp>
          <p:nvSpPr>
            <p:cNvPr id="9418" name="Google Shape;9418;p55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5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55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55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55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55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4" name="Google Shape;9424;p55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  <a:solidFill>
            <a:schemeClr val="bg1"/>
          </a:solidFill>
        </p:grpSpPr>
        <p:sp>
          <p:nvSpPr>
            <p:cNvPr id="9425" name="Google Shape;9425;p55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55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55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55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9" name="Google Shape;9429;p55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  <a:solidFill>
            <a:schemeClr val="bg1"/>
          </a:solidFill>
        </p:grpSpPr>
        <p:sp>
          <p:nvSpPr>
            <p:cNvPr id="9430" name="Google Shape;9430;p55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55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55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55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55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55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5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5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8" name="Google Shape;9438;p55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  <a:solidFill>
            <a:schemeClr val="bg1"/>
          </a:solidFill>
        </p:grpSpPr>
        <p:sp>
          <p:nvSpPr>
            <p:cNvPr id="9439" name="Google Shape;9439;p55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5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55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55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55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4" name="Google Shape;9444;p55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  <a:solidFill>
            <a:schemeClr val="bg1"/>
          </a:solidFill>
        </p:grpSpPr>
        <p:sp>
          <p:nvSpPr>
            <p:cNvPr id="9445" name="Google Shape;9445;p55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55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55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55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9" name="Google Shape;9449;p55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  <a:solidFill>
            <a:schemeClr val="bg1"/>
          </a:solidFill>
        </p:grpSpPr>
        <p:sp>
          <p:nvSpPr>
            <p:cNvPr id="9450" name="Google Shape;9450;p55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55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55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55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55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5" name="Google Shape;9455;p55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  <a:solidFill>
            <a:schemeClr val="bg1"/>
          </a:solidFill>
        </p:grpSpPr>
        <p:sp>
          <p:nvSpPr>
            <p:cNvPr id="9456" name="Google Shape;9456;p55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55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55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55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55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55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55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55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55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55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55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55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8" name="Google Shape;9468;p55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  <a:solidFill>
            <a:schemeClr val="bg1"/>
          </a:solidFill>
        </p:grpSpPr>
        <p:sp>
          <p:nvSpPr>
            <p:cNvPr id="9469" name="Google Shape;9469;p55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55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55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55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55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55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5" name="Google Shape;9475;p55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  <a:solidFill>
            <a:schemeClr val="bg1"/>
          </a:solidFill>
        </p:grpSpPr>
        <p:sp>
          <p:nvSpPr>
            <p:cNvPr id="9476" name="Google Shape;9476;p55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55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55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55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55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55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55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3" name="Google Shape;9483;p55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  <a:solidFill>
            <a:schemeClr val="bg1"/>
          </a:solidFill>
        </p:grpSpPr>
        <p:sp>
          <p:nvSpPr>
            <p:cNvPr id="9484" name="Google Shape;9484;p55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55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55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87" name="Google Shape;9487;p55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88" name="Google Shape;9488;p55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  <a:solidFill>
            <a:schemeClr val="bg1"/>
          </a:solidFill>
        </p:grpSpPr>
        <p:sp>
          <p:nvSpPr>
            <p:cNvPr id="9489" name="Google Shape;9489;p55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55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55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55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3" name="Google Shape;9493;p55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  <a:solidFill>
            <a:schemeClr val="bg1"/>
          </a:solidFill>
        </p:grpSpPr>
        <p:sp>
          <p:nvSpPr>
            <p:cNvPr id="9494" name="Google Shape;9494;p55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55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55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55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55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9" name="Google Shape;9499;p55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0" name="Google Shape;9500;p55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  <a:solidFill>
            <a:schemeClr val="bg1"/>
          </a:solidFill>
        </p:grpSpPr>
        <p:sp>
          <p:nvSpPr>
            <p:cNvPr id="9501" name="Google Shape;9501;p55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55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55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4" name="Google Shape;9504;p55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  <a:solidFill>
            <a:schemeClr val="bg1"/>
          </a:solidFill>
        </p:grpSpPr>
        <p:sp>
          <p:nvSpPr>
            <p:cNvPr id="9505" name="Google Shape;9505;p55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55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55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55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55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55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1" name="Google Shape;9511;p55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  <a:solidFill>
            <a:schemeClr val="bg1"/>
          </a:solidFill>
        </p:grpSpPr>
        <p:sp>
          <p:nvSpPr>
            <p:cNvPr id="9512" name="Google Shape;9512;p55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55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55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55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55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55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55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9" name="Google Shape;9519;p55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  <a:solidFill>
            <a:schemeClr val="bg1"/>
          </a:solidFill>
        </p:grpSpPr>
        <p:sp>
          <p:nvSpPr>
            <p:cNvPr id="9520" name="Google Shape;9520;p55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55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55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3" name="Google Shape;9523;p55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  <a:solidFill>
            <a:schemeClr val="bg1"/>
          </a:solidFill>
        </p:grpSpPr>
        <p:sp>
          <p:nvSpPr>
            <p:cNvPr id="9524" name="Google Shape;9524;p55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55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55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55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55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55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0" name="Google Shape;9530;p55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  <a:solidFill>
            <a:schemeClr val="bg1"/>
          </a:solidFill>
        </p:grpSpPr>
        <p:sp>
          <p:nvSpPr>
            <p:cNvPr id="9531" name="Google Shape;9531;p55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55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55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4" name="Google Shape;9534;p55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  <a:solidFill>
            <a:schemeClr val="bg1"/>
          </a:solidFill>
        </p:grpSpPr>
        <p:sp>
          <p:nvSpPr>
            <p:cNvPr id="9535" name="Google Shape;9535;p55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55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55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8" name="Google Shape;9538;p55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  <a:solidFill>
            <a:schemeClr val="bg1"/>
          </a:solidFill>
        </p:grpSpPr>
        <p:sp>
          <p:nvSpPr>
            <p:cNvPr id="9539" name="Google Shape;9539;p55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55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55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2" name="Google Shape;9542;p55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  <a:solidFill>
            <a:schemeClr val="bg1"/>
          </a:solidFill>
        </p:grpSpPr>
        <p:sp>
          <p:nvSpPr>
            <p:cNvPr id="9543" name="Google Shape;9543;p55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55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55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55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55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55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55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55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1" name="Google Shape;9551;p55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  <a:solidFill>
            <a:schemeClr val="bg1"/>
          </a:solidFill>
        </p:grpSpPr>
        <p:sp>
          <p:nvSpPr>
            <p:cNvPr id="9552" name="Google Shape;9552;p55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55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55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55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55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55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55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55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0" name="Google Shape;9560;p55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  <a:solidFill>
            <a:schemeClr val="bg1"/>
          </a:solidFill>
        </p:grpSpPr>
        <p:sp>
          <p:nvSpPr>
            <p:cNvPr id="9561" name="Google Shape;9561;p55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55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55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4" name="Google Shape;9564;p55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  <a:solidFill>
            <a:schemeClr val="bg1"/>
          </a:solidFill>
        </p:grpSpPr>
        <p:sp>
          <p:nvSpPr>
            <p:cNvPr id="9565" name="Google Shape;9565;p55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55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55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55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55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55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55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55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3" name="Google Shape;9573;p55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  <a:solidFill>
            <a:schemeClr val="bg1"/>
          </a:solidFill>
        </p:grpSpPr>
        <p:sp>
          <p:nvSpPr>
            <p:cNvPr id="9574" name="Google Shape;9574;p55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55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55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55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55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55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55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55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2" name="Google Shape;9582;p55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  <a:solidFill>
            <a:schemeClr val="bg1"/>
          </a:solidFill>
        </p:grpSpPr>
        <p:sp>
          <p:nvSpPr>
            <p:cNvPr id="9583" name="Google Shape;9583;p55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5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5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5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7" name="Google Shape;9587;p55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  <a:solidFill>
            <a:schemeClr val="bg1"/>
          </a:solidFill>
        </p:grpSpPr>
        <p:sp>
          <p:nvSpPr>
            <p:cNvPr id="9588" name="Google Shape;9588;p55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5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5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5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5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5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5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5" name="Google Shape;9595;p55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  <a:solidFill>
            <a:schemeClr val="bg1"/>
          </a:solidFill>
        </p:grpSpPr>
        <p:sp>
          <p:nvSpPr>
            <p:cNvPr id="9596" name="Google Shape;9596;p55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5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5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5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55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55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2" name="Google Shape;9602;p55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  <a:solidFill>
            <a:schemeClr val="bg1"/>
          </a:solidFill>
        </p:grpSpPr>
        <p:sp>
          <p:nvSpPr>
            <p:cNvPr id="9603" name="Google Shape;9603;p55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55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5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55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55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8" name="Google Shape;9608;p55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  <a:solidFill>
            <a:schemeClr val="bg1"/>
          </a:solidFill>
        </p:grpSpPr>
        <p:sp>
          <p:nvSpPr>
            <p:cNvPr id="9609" name="Google Shape;9609;p55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5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5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2" name="Google Shape;9612;p55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  <a:solidFill>
            <a:schemeClr val="bg1"/>
          </a:solidFill>
        </p:grpSpPr>
        <p:sp>
          <p:nvSpPr>
            <p:cNvPr id="9613" name="Google Shape;9613;p55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5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55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55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5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5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5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0" name="Google Shape;9620;p55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  <a:solidFill>
            <a:schemeClr val="bg1"/>
          </a:solidFill>
        </p:grpSpPr>
        <p:sp>
          <p:nvSpPr>
            <p:cNvPr id="9621" name="Google Shape;9621;p55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55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5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4" name="Google Shape;9624;p55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  <a:solidFill>
            <a:schemeClr val="bg1"/>
          </a:solidFill>
        </p:grpSpPr>
        <p:sp>
          <p:nvSpPr>
            <p:cNvPr id="9625" name="Google Shape;9625;p55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5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55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55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55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0" name="Google Shape;9630;p55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  <a:solidFill>
            <a:schemeClr val="bg1"/>
          </a:solidFill>
        </p:grpSpPr>
        <p:sp>
          <p:nvSpPr>
            <p:cNvPr id="9631" name="Google Shape;9631;p55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55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55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55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5" name="Google Shape;9635;p55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  <a:solidFill>
            <a:schemeClr val="bg1"/>
          </a:solidFill>
        </p:grpSpPr>
        <p:sp>
          <p:nvSpPr>
            <p:cNvPr id="9636" name="Google Shape;9636;p55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55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55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55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55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1" name="Google Shape;9641;p55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  <a:solidFill>
            <a:schemeClr val="bg1"/>
          </a:solidFill>
        </p:grpSpPr>
        <p:sp>
          <p:nvSpPr>
            <p:cNvPr id="9642" name="Google Shape;9642;p55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55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55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55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55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55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55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9" name="Google Shape;9649;p55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  <a:solidFill>
            <a:schemeClr val="bg1"/>
          </a:solidFill>
        </p:grpSpPr>
        <p:sp>
          <p:nvSpPr>
            <p:cNvPr id="9650" name="Google Shape;9650;p55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55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55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55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55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55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1521362" y="2957466"/>
            <a:ext cx="4906444" cy="11392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/>
                </a:solidFill>
              </a:rPr>
              <a:t>Название команды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977" y="-422957"/>
            <a:ext cx="2416066" cy="2416066"/>
          </a:xfrm>
          <a:prstGeom prst="rect">
            <a:avLst/>
          </a:prstGeom>
        </p:spPr>
      </p:pic>
      <p:sp>
        <p:nvSpPr>
          <p:cNvPr id="2" name="Открывающая квадратная скобка 1">
            <a:extLst>
              <a:ext uri="{FF2B5EF4-FFF2-40B4-BE49-F238E27FC236}">
                <a16:creationId xmlns:a16="http://schemas.microsoft.com/office/drawing/2014/main" id="{A65FBEAF-9076-F74C-9400-BF5519E7CAF7}"/>
              </a:ext>
            </a:extLst>
          </p:cNvPr>
          <p:cNvSpPr/>
          <p:nvPr/>
        </p:nvSpPr>
        <p:spPr>
          <a:xfrm>
            <a:off x="2280089" y="505326"/>
            <a:ext cx="142269" cy="545432"/>
          </a:xfrm>
          <a:prstGeom prst="leftBracket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ткрывающая квадратная скобка 5">
            <a:extLst>
              <a:ext uri="{FF2B5EF4-FFF2-40B4-BE49-F238E27FC236}">
                <a16:creationId xmlns:a16="http://schemas.microsoft.com/office/drawing/2014/main" id="{5FBAE593-E4E6-4349-9282-F5C793F0DDFC}"/>
              </a:ext>
            </a:extLst>
          </p:cNvPr>
          <p:cNvSpPr/>
          <p:nvPr/>
        </p:nvSpPr>
        <p:spPr>
          <a:xfrm rot="10800000">
            <a:off x="3162405" y="505326"/>
            <a:ext cx="142269" cy="545432"/>
          </a:xfrm>
          <a:prstGeom prst="leftBracket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2F1B92D-D625-EA45-B723-565371223AAA}"/>
              </a:ext>
            </a:extLst>
          </p:cNvPr>
          <p:cNvSpPr/>
          <p:nvPr/>
        </p:nvSpPr>
        <p:spPr>
          <a:xfrm>
            <a:off x="2357176" y="554243"/>
            <a:ext cx="8675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Логотип </a:t>
            </a:r>
          </a:p>
          <a:p>
            <a:pPr lvl="0" algn="ctr"/>
            <a:r>
              <a:rPr lang="ru-RU" sz="800" dirty="0">
                <a:solidFill>
                  <a:schemeClr val="bg1"/>
                </a:solidFill>
              </a:rPr>
              <a:t>постановщика</a:t>
            </a:r>
          </a:p>
          <a:p>
            <a:pPr lvl="0" algn="ctr"/>
            <a:r>
              <a:rPr lang="ru-RU" sz="800" dirty="0">
                <a:solidFill>
                  <a:schemeClr val="bg1"/>
                </a:solidFill>
              </a:rPr>
              <a:t> задачи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53D08920-913A-3644-807F-85E1AD118306}"/>
              </a:ext>
            </a:extLst>
          </p:cNvPr>
          <p:cNvSpPr/>
          <p:nvPr/>
        </p:nvSpPr>
        <p:spPr>
          <a:xfrm>
            <a:off x="469142" y="1680687"/>
            <a:ext cx="1106905" cy="1082842"/>
          </a:xfrm>
          <a:prstGeom prst="ellipse">
            <a:avLst/>
          </a:prstGeom>
          <a:noFill/>
          <a:ln>
            <a:solidFill>
              <a:srgbClr val="9324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ACBAF5A-BA2D-794A-A7F7-D49B2F147E9C}"/>
              </a:ext>
            </a:extLst>
          </p:cNvPr>
          <p:cNvSpPr/>
          <p:nvPr/>
        </p:nvSpPr>
        <p:spPr>
          <a:xfrm>
            <a:off x="596836" y="2849203"/>
            <a:ext cx="8515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Фамилия Имя</a:t>
            </a:r>
          </a:p>
          <a:p>
            <a:pPr lvl="0" algn="ctr"/>
            <a:r>
              <a:rPr lang="ru-RU" sz="800" dirty="0">
                <a:solidFill>
                  <a:schemeClr val="bg1"/>
                </a:solidFill>
              </a:rPr>
              <a:t>Телефон</a:t>
            </a:r>
          </a:p>
          <a:p>
            <a:pPr lvl="0" algn="ctr"/>
            <a:r>
              <a:rPr lang="en-US" sz="800" dirty="0">
                <a:solidFill>
                  <a:schemeClr val="bg1"/>
                </a:solidFill>
              </a:rPr>
              <a:t>Telegram</a:t>
            </a:r>
            <a:endParaRPr lang="ru-RU" sz="800" dirty="0">
              <a:solidFill>
                <a:schemeClr val="bg1"/>
              </a:solidFill>
            </a:endParaRP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BEA1E864-7E60-8E4C-9768-6B4F2BBCB5BB}"/>
              </a:ext>
            </a:extLst>
          </p:cNvPr>
          <p:cNvSpPr/>
          <p:nvPr/>
        </p:nvSpPr>
        <p:spPr>
          <a:xfrm>
            <a:off x="2197769" y="1680687"/>
            <a:ext cx="1106905" cy="1082842"/>
          </a:xfrm>
          <a:prstGeom prst="ellipse">
            <a:avLst/>
          </a:prstGeom>
          <a:noFill/>
          <a:ln>
            <a:solidFill>
              <a:srgbClr val="9324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A65AC6-E93D-5945-BE70-CB19DCCBEFBC}"/>
              </a:ext>
            </a:extLst>
          </p:cNvPr>
          <p:cNvSpPr/>
          <p:nvPr/>
        </p:nvSpPr>
        <p:spPr>
          <a:xfrm>
            <a:off x="2325463" y="2849203"/>
            <a:ext cx="8515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Фамилия Имя</a:t>
            </a:r>
          </a:p>
          <a:p>
            <a:pPr lvl="0" algn="ctr"/>
            <a:r>
              <a:rPr lang="ru-RU" sz="800" dirty="0">
                <a:solidFill>
                  <a:schemeClr val="bg1"/>
                </a:solidFill>
              </a:rPr>
              <a:t>Телефон</a:t>
            </a:r>
            <a:endParaRPr lang="en-US" sz="800" dirty="0">
              <a:solidFill>
                <a:schemeClr val="bg1"/>
              </a:solidFill>
            </a:endParaRPr>
          </a:p>
          <a:p>
            <a:pPr lvl="0" algn="ctr"/>
            <a:r>
              <a:rPr lang="en-US" sz="800" dirty="0">
                <a:solidFill>
                  <a:schemeClr val="bg1"/>
                </a:solidFill>
              </a:rPr>
              <a:t>Telegram</a:t>
            </a:r>
            <a:endParaRPr lang="ru-RU" sz="800" dirty="0">
              <a:solidFill>
                <a:schemeClr val="bg1"/>
              </a:solidFill>
            </a:endParaRP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655496E5-9771-2A42-9AF1-9E62780393DD}"/>
              </a:ext>
            </a:extLst>
          </p:cNvPr>
          <p:cNvSpPr/>
          <p:nvPr/>
        </p:nvSpPr>
        <p:spPr>
          <a:xfrm>
            <a:off x="3931138" y="1680687"/>
            <a:ext cx="1106905" cy="1082842"/>
          </a:xfrm>
          <a:prstGeom prst="ellipse">
            <a:avLst/>
          </a:prstGeom>
          <a:noFill/>
          <a:ln>
            <a:solidFill>
              <a:srgbClr val="9324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6878D65-D91F-CB4E-B427-B039ABE4C97E}"/>
              </a:ext>
            </a:extLst>
          </p:cNvPr>
          <p:cNvSpPr/>
          <p:nvPr/>
        </p:nvSpPr>
        <p:spPr>
          <a:xfrm>
            <a:off x="4058832" y="2849203"/>
            <a:ext cx="8515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Фамилия Имя</a:t>
            </a:r>
          </a:p>
          <a:p>
            <a:pPr lvl="0" algn="ctr"/>
            <a:r>
              <a:rPr lang="ru-RU" sz="800" dirty="0">
                <a:solidFill>
                  <a:schemeClr val="bg1"/>
                </a:solidFill>
              </a:rPr>
              <a:t>Телефон</a:t>
            </a:r>
          </a:p>
          <a:p>
            <a:pPr lvl="0" algn="ctr"/>
            <a:r>
              <a:rPr lang="en-US" sz="800" dirty="0">
                <a:solidFill>
                  <a:schemeClr val="bg1"/>
                </a:solidFill>
              </a:rPr>
              <a:t>Telegram</a:t>
            </a:r>
            <a:endParaRPr lang="ru-RU" sz="800" dirty="0">
              <a:solidFill>
                <a:schemeClr val="bg1"/>
              </a:solidFill>
            </a:endParaRP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CAE37122-4F05-E741-9E59-F79F70BEB6C4}"/>
              </a:ext>
            </a:extLst>
          </p:cNvPr>
          <p:cNvSpPr/>
          <p:nvPr/>
        </p:nvSpPr>
        <p:spPr>
          <a:xfrm>
            <a:off x="5664507" y="1682416"/>
            <a:ext cx="1106905" cy="1082842"/>
          </a:xfrm>
          <a:prstGeom prst="ellipse">
            <a:avLst/>
          </a:prstGeom>
          <a:noFill/>
          <a:ln>
            <a:solidFill>
              <a:srgbClr val="9324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07D3E9D-EE11-234A-AD33-E7A63052BB0B}"/>
              </a:ext>
            </a:extLst>
          </p:cNvPr>
          <p:cNvSpPr/>
          <p:nvPr/>
        </p:nvSpPr>
        <p:spPr>
          <a:xfrm>
            <a:off x="5792201" y="2850932"/>
            <a:ext cx="8515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Фамилия Имя</a:t>
            </a:r>
          </a:p>
          <a:p>
            <a:pPr lvl="0" algn="ctr"/>
            <a:r>
              <a:rPr lang="ru-RU" sz="800" dirty="0">
                <a:solidFill>
                  <a:schemeClr val="bg1"/>
                </a:solidFill>
              </a:rPr>
              <a:t>Телефон</a:t>
            </a:r>
          </a:p>
          <a:p>
            <a:pPr lvl="0" algn="ctr"/>
            <a:r>
              <a:rPr lang="en-US" sz="800" dirty="0">
                <a:solidFill>
                  <a:schemeClr val="bg1"/>
                </a:solidFill>
              </a:rPr>
              <a:t>Telegram</a:t>
            </a:r>
            <a:endParaRPr lang="ru-RU" sz="800" dirty="0">
              <a:solidFill>
                <a:schemeClr val="bg1"/>
              </a:solidFill>
            </a:endParaRP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6711F562-63AC-D647-8261-75E4C9BA4D08}"/>
              </a:ext>
            </a:extLst>
          </p:cNvPr>
          <p:cNvSpPr/>
          <p:nvPr/>
        </p:nvSpPr>
        <p:spPr>
          <a:xfrm>
            <a:off x="7393134" y="1680687"/>
            <a:ext cx="1106905" cy="1082842"/>
          </a:xfrm>
          <a:prstGeom prst="ellipse">
            <a:avLst/>
          </a:prstGeom>
          <a:noFill/>
          <a:ln>
            <a:solidFill>
              <a:srgbClr val="9324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ED48DB0B-EB74-C74D-BBFA-5370D9D9C6FF}"/>
              </a:ext>
            </a:extLst>
          </p:cNvPr>
          <p:cNvSpPr/>
          <p:nvPr/>
        </p:nvSpPr>
        <p:spPr>
          <a:xfrm>
            <a:off x="7520828" y="2849203"/>
            <a:ext cx="8515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Фамилия Имя</a:t>
            </a:r>
          </a:p>
          <a:p>
            <a:pPr lvl="0" algn="ctr"/>
            <a:r>
              <a:rPr lang="ru-RU" sz="800" dirty="0">
                <a:solidFill>
                  <a:schemeClr val="bg1"/>
                </a:solidFill>
              </a:rPr>
              <a:t>Телефон</a:t>
            </a:r>
          </a:p>
          <a:p>
            <a:pPr lvl="0" algn="ctr"/>
            <a:r>
              <a:rPr lang="ru-RU" sz="800" dirty="0">
                <a:solidFill>
                  <a:schemeClr val="bg1"/>
                </a:solidFill>
              </a:rPr>
              <a:t> </a:t>
            </a:r>
            <a:r>
              <a:rPr lang="en-US" sz="800" dirty="0">
                <a:solidFill>
                  <a:schemeClr val="bg1"/>
                </a:solidFill>
              </a:rPr>
              <a:t>Telegram</a:t>
            </a:r>
            <a:endParaRPr lang="ru-RU" sz="800" dirty="0">
              <a:solidFill>
                <a:schemeClr val="bg1"/>
              </a:solidFill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CA7602DB-C56D-3247-B587-CD3B96473F8D}"/>
              </a:ext>
            </a:extLst>
          </p:cNvPr>
          <p:cNvSpPr/>
          <p:nvPr/>
        </p:nvSpPr>
        <p:spPr>
          <a:xfrm>
            <a:off x="774838" y="2114386"/>
            <a:ext cx="4860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ФОТО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91F7B70-A7F9-6F42-8B6D-C9F9963892F4}"/>
              </a:ext>
            </a:extLst>
          </p:cNvPr>
          <p:cNvSpPr/>
          <p:nvPr/>
        </p:nvSpPr>
        <p:spPr>
          <a:xfrm>
            <a:off x="2508205" y="2086988"/>
            <a:ext cx="4860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ФОТО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1E5EC880-F42B-0841-B3D1-ADB92E8CFD64}"/>
              </a:ext>
            </a:extLst>
          </p:cNvPr>
          <p:cNvSpPr/>
          <p:nvPr/>
        </p:nvSpPr>
        <p:spPr>
          <a:xfrm>
            <a:off x="4239204" y="2086988"/>
            <a:ext cx="4860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ФОТО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BE8407FB-44DF-7E4D-9934-87F70C8FAB7A}"/>
              </a:ext>
            </a:extLst>
          </p:cNvPr>
          <p:cNvSpPr/>
          <p:nvPr/>
        </p:nvSpPr>
        <p:spPr>
          <a:xfrm>
            <a:off x="5972573" y="2086988"/>
            <a:ext cx="4860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ФОТО</a:t>
            </a: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E39BB7B4-A609-514A-88BA-A6214E746CCF}"/>
              </a:ext>
            </a:extLst>
          </p:cNvPr>
          <p:cNvSpPr/>
          <p:nvPr/>
        </p:nvSpPr>
        <p:spPr>
          <a:xfrm>
            <a:off x="7703570" y="2086988"/>
            <a:ext cx="4860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chemeClr val="bg1"/>
                </a:solidFill>
              </a:rPr>
              <a:t>ФОТО</a:t>
            </a:r>
          </a:p>
        </p:txBody>
      </p:sp>
    </p:spTree>
    <p:extLst>
      <p:ext uri="{BB962C8B-B14F-4D97-AF65-F5344CB8AC3E}">
        <p14:creationId xmlns:p14="http://schemas.microsoft.com/office/powerpoint/2010/main" val="1181240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378315" y="795510"/>
            <a:ext cx="809565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rgbClr val="000000"/>
              </a:buClr>
              <a:buSzPts val="1100"/>
            </a:pPr>
            <a:r>
              <a:rPr lang="ru-RU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Логотипы департаментов</a:t>
            </a:r>
            <a:r>
              <a:rPr lang="ru-RU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– постановщиков задач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45" y="1554959"/>
            <a:ext cx="1553484" cy="537246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7296" y="1554959"/>
            <a:ext cx="1553483" cy="537246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991" y="1554959"/>
            <a:ext cx="1553483" cy="537246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3515" y="1554959"/>
            <a:ext cx="1553483" cy="537246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44" y="2464104"/>
            <a:ext cx="1553483" cy="537246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417" y="2464104"/>
            <a:ext cx="1449917" cy="537246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991" y="2464104"/>
            <a:ext cx="1553483" cy="537246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3516" y="2465375"/>
            <a:ext cx="1553484" cy="535017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94" y="3373248"/>
            <a:ext cx="1420790" cy="537247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7297" y="3373885"/>
            <a:ext cx="1553484" cy="536130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992" y="3374520"/>
            <a:ext cx="1553484" cy="535017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3516" y="3374520"/>
            <a:ext cx="1553484" cy="535017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275" y="4281756"/>
            <a:ext cx="1013000" cy="537246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992" y="4283027"/>
            <a:ext cx="1553484" cy="53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13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Фон, шрифты и цвета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1297" name="Google Shape;1297;p42"/>
          <p:cNvSpPr txBox="1">
            <a:spLocks noGrp="1"/>
          </p:cNvSpPr>
          <p:nvPr>
            <p:ph type="body" idx="4294967295"/>
          </p:nvPr>
        </p:nvSpPr>
        <p:spPr>
          <a:xfrm>
            <a:off x="1048350" y="2231756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В этой презентации использовались шрифты:</a:t>
            </a:r>
            <a:endParaRPr sz="1200"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1298" name="Google Shape;1298;p42"/>
          <p:cNvSpPr txBox="1">
            <a:spLocks noGrp="1"/>
          </p:cNvSpPr>
          <p:nvPr>
            <p:ph type="body" idx="4294967295"/>
          </p:nvPr>
        </p:nvSpPr>
        <p:spPr>
          <a:xfrm>
            <a:off x="1068100" y="2451806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EFEFE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Roboto</a:t>
            </a:r>
            <a:endParaRPr b="1" dirty="0">
              <a:solidFill>
                <a:srgbClr val="EFEFE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(</a:t>
            </a:r>
            <a:r>
              <a:rPr lang="es" dirty="0">
                <a:solidFill>
                  <a:schemeClr val="bg1"/>
                </a:solidFill>
                <a:uFill>
                  <a:noFill/>
                </a:u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https://fonts.google.com/specimen/Roboto</a:t>
            </a:r>
            <a:r>
              <a:rPr lang="es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+bold</a:t>
            </a:r>
            <a:r>
              <a:rPr lang="es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)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Roboto</a:t>
            </a:r>
            <a:endParaRPr b="1"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(</a:t>
            </a:r>
            <a:r>
              <a:rPr lang="es" sz="1100" dirty="0">
                <a:solidFill>
                  <a:srgbClr val="FFFFFF"/>
                </a:solidFill>
                <a:uFill>
                  <a:noFill/>
                </a:u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https://fonts.google.com/specimen/Roboto+</a:t>
            </a:r>
            <a:r>
              <a:rPr lang="es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Thin)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1300" name="Google Shape;1300;p42"/>
          <p:cNvSpPr/>
          <p:nvPr/>
        </p:nvSpPr>
        <p:spPr>
          <a:xfrm>
            <a:off x="3557621" y="3926756"/>
            <a:ext cx="760615" cy="724862"/>
          </a:xfrm>
          <a:prstGeom prst="roundRect">
            <a:avLst>
              <a:gd name="adj" fmla="val 16667"/>
            </a:avLst>
          </a:prstGeom>
          <a:solidFill>
            <a:srgbClr val="AC1B3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bg1"/>
                </a:solidFill>
              </a:rPr>
              <a:t>красный</a:t>
            </a:r>
            <a:endParaRPr sz="900" dirty="0">
              <a:solidFill>
                <a:schemeClr val="bg1"/>
              </a:solidFill>
            </a:endParaRPr>
          </a:p>
        </p:txBody>
      </p:sp>
      <p:grpSp>
        <p:nvGrpSpPr>
          <p:cNvPr id="1305" name="Google Shape;1305;p42"/>
          <p:cNvGrpSpPr/>
          <p:nvPr/>
        </p:nvGrpSpPr>
        <p:grpSpPr>
          <a:xfrm>
            <a:off x="4661637" y="3926756"/>
            <a:ext cx="760615" cy="724862"/>
            <a:chOff x="3134343" y="3521476"/>
            <a:chExt cx="791400" cy="754200"/>
          </a:xfrm>
        </p:grpSpPr>
        <p:sp>
          <p:nvSpPr>
            <p:cNvPr id="1306" name="Google Shape;1306;p42"/>
            <p:cNvSpPr/>
            <p:nvPr/>
          </p:nvSpPr>
          <p:spPr>
            <a:xfrm>
              <a:off x="3134343" y="3521476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1307" name="Google Shape;1307;p42"/>
            <p:cNvSpPr txBox="1"/>
            <p:nvPr/>
          </p:nvSpPr>
          <p:spPr>
            <a:xfrm>
              <a:off x="3134343" y="3678514"/>
              <a:ext cx="791400" cy="440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rgbClr val="CD2337"/>
                  </a:solidFill>
                  <a:latin typeface="+mj-lt"/>
                  <a:ea typeface="Proxima Nova Semibold"/>
                  <a:cs typeface="Proxima Nova Semibold"/>
                  <a:sym typeface="Proxima Nova Semibold"/>
                </a:rPr>
                <a:t>белый</a:t>
              </a:r>
              <a:endParaRPr sz="900" dirty="0">
                <a:solidFill>
                  <a:srgbClr val="CD2337"/>
                </a:solidFill>
                <a:latin typeface="+mj-lt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sp>
        <p:nvSpPr>
          <p:cNvPr id="16" name="Google Shape;1297;p42"/>
          <p:cNvSpPr txBox="1">
            <a:spLocks/>
          </p:cNvSpPr>
          <p:nvPr/>
        </p:nvSpPr>
        <p:spPr>
          <a:xfrm>
            <a:off x="1068100" y="1557502"/>
            <a:ext cx="7047300" cy="674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ru-RU" sz="1200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Фон презентации можно скачать по ссылке: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  <a:hlinkClick r:id="rId6"/>
              </a:rPr>
              <a:t>https://we.tl/t-URoRuVeYuw</a:t>
            </a:r>
            <a:endParaRPr lang="ru-RU"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  <a:p>
            <a:pPr marL="0" indent="0">
              <a:buFont typeface="Proxima Nova"/>
              <a:buNone/>
            </a:pPr>
            <a:endParaRPr lang="ru-RU" sz="1400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16557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Идеи для оформления слайдов</a:t>
            </a:r>
            <a:endParaRPr dirty="0">
              <a:solidFill>
                <a:srgbClr val="FFFFFF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5677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ЗАГОЛОВОК</a:t>
            </a:r>
            <a:endParaRPr dirty="0"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1"/>
          </p:nvPr>
        </p:nvSpPr>
        <p:spPr>
          <a:xfrm>
            <a:off x="6292984" y="211401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chemeClr val="bg1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chemeClr val="bg1"/>
                </a:solidFill>
              </a:rPr>
              <a:t>краткое описание блока</a:t>
            </a:r>
          </a:p>
        </p:txBody>
      </p:sp>
      <p:sp>
        <p:nvSpPr>
          <p:cNvPr id="216" name="Google Shape;216;p21"/>
          <p:cNvSpPr txBox="1">
            <a:spLocks noGrp="1"/>
          </p:cNvSpPr>
          <p:nvPr>
            <p:ph type="title" idx="2"/>
          </p:nvPr>
        </p:nvSpPr>
        <p:spPr>
          <a:xfrm>
            <a:off x="5048884" y="189336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04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17" name="Google Shape;217;p21"/>
          <p:cNvSpPr txBox="1">
            <a:spLocks noGrp="1"/>
          </p:cNvSpPr>
          <p:nvPr>
            <p:ph type="subTitle" idx="3"/>
          </p:nvPr>
        </p:nvSpPr>
        <p:spPr>
          <a:xfrm>
            <a:off x="6292984" y="303871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chemeClr val="bg1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chemeClr val="bg1"/>
                </a:solidFill>
              </a:rPr>
              <a:t>краткое описание блока</a:t>
            </a:r>
          </a:p>
        </p:txBody>
      </p:sp>
      <p:sp>
        <p:nvSpPr>
          <p:cNvPr id="218" name="Google Shape;218;p21"/>
          <p:cNvSpPr txBox="1">
            <a:spLocks noGrp="1"/>
          </p:cNvSpPr>
          <p:nvPr>
            <p:ph type="title" idx="4"/>
          </p:nvPr>
        </p:nvSpPr>
        <p:spPr>
          <a:xfrm>
            <a:off x="5048884" y="2790092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05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19" name="Google Shape;219;p21"/>
          <p:cNvSpPr txBox="1">
            <a:spLocks noGrp="1"/>
          </p:cNvSpPr>
          <p:nvPr>
            <p:ph type="subTitle" idx="5"/>
          </p:nvPr>
        </p:nvSpPr>
        <p:spPr>
          <a:xfrm>
            <a:off x="6292984" y="392756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chemeClr val="bg1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chemeClr val="bg1"/>
                </a:solidFill>
              </a:rPr>
              <a:t>краткое описание блока</a:t>
            </a:r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 idx="6"/>
          </p:nvPr>
        </p:nvSpPr>
        <p:spPr>
          <a:xfrm>
            <a:off x="5048884" y="368681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06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7"/>
          </p:nvPr>
        </p:nvSpPr>
        <p:spPr>
          <a:xfrm>
            <a:off x="607509" y="211401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/>
                </a:solidFill>
              </a:rPr>
              <a:t>Здесь вы можете дать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/>
                </a:solidFill>
              </a:rPr>
              <a:t>краткое описание блока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 idx="8"/>
          </p:nvPr>
        </p:nvSpPr>
        <p:spPr>
          <a:xfrm>
            <a:off x="2709334" y="189336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01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23" name="Google Shape;223;p21"/>
          <p:cNvSpPr txBox="1">
            <a:spLocks noGrp="1"/>
          </p:cNvSpPr>
          <p:nvPr>
            <p:ph type="subTitle" idx="9"/>
          </p:nvPr>
        </p:nvSpPr>
        <p:spPr>
          <a:xfrm>
            <a:off x="607509" y="303871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chemeClr val="bg1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chemeClr val="bg1"/>
                </a:solidFill>
              </a:rPr>
              <a:t>краткое описание блока</a:t>
            </a:r>
          </a:p>
        </p:txBody>
      </p:sp>
      <p:sp>
        <p:nvSpPr>
          <p:cNvPr id="224" name="Google Shape;224;p21"/>
          <p:cNvSpPr txBox="1">
            <a:spLocks noGrp="1"/>
          </p:cNvSpPr>
          <p:nvPr>
            <p:ph type="title" idx="13"/>
          </p:nvPr>
        </p:nvSpPr>
        <p:spPr>
          <a:xfrm>
            <a:off x="2709334" y="2790092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02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14"/>
          </p:nvPr>
        </p:nvSpPr>
        <p:spPr>
          <a:xfrm>
            <a:off x="607509" y="392756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chemeClr val="bg1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chemeClr val="bg1"/>
                </a:solidFill>
              </a:rPr>
              <a:t>краткое описание блока</a:t>
            </a:r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 idx="15"/>
          </p:nvPr>
        </p:nvSpPr>
        <p:spPr>
          <a:xfrm>
            <a:off x="2709334" y="368681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03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27" name="Google Shape;227;p21"/>
          <p:cNvSpPr txBox="1">
            <a:spLocks noGrp="1"/>
          </p:cNvSpPr>
          <p:nvPr>
            <p:ph type="ctrTitle" idx="16"/>
          </p:nvPr>
        </p:nvSpPr>
        <p:spPr>
          <a:xfrm>
            <a:off x="525247" y="187655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Заголовок</a:t>
            </a:r>
            <a:endParaRPr dirty="0"/>
          </a:p>
        </p:txBody>
      </p:sp>
      <p:sp>
        <p:nvSpPr>
          <p:cNvPr id="228" name="Google Shape;228;p21"/>
          <p:cNvSpPr txBox="1">
            <a:spLocks noGrp="1"/>
          </p:cNvSpPr>
          <p:nvPr>
            <p:ph type="ctrTitle" idx="17"/>
          </p:nvPr>
        </p:nvSpPr>
        <p:spPr>
          <a:xfrm>
            <a:off x="525247" y="280075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9" name="Google Shape;229;p21"/>
          <p:cNvSpPr txBox="1">
            <a:spLocks noGrp="1"/>
          </p:cNvSpPr>
          <p:nvPr>
            <p:ph type="ctrTitle" idx="18"/>
          </p:nvPr>
        </p:nvSpPr>
        <p:spPr>
          <a:xfrm>
            <a:off x="525247" y="3724955"/>
            <a:ext cx="2076000" cy="3272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0" name="Google Shape;230;p21"/>
          <p:cNvSpPr txBox="1">
            <a:spLocks noGrp="1"/>
          </p:cNvSpPr>
          <p:nvPr>
            <p:ph type="ctrTitle" idx="19"/>
          </p:nvPr>
        </p:nvSpPr>
        <p:spPr>
          <a:xfrm>
            <a:off x="6306272" y="1893367"/>
            <a:ext cx="2076000" cy="3457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ru-RU" dirty="0"/>
              <a:t>Заголовок</a:t>
            </a:r>
          </a:p>
        </p:txBody>
      </p:sp>
      <p:sp>
        <p:nvSpPr>
          <p:cNvPr id="231" name="Google Shape;231;p21"/>
          <p:cNvSpPr txBox="1">
            <a:spLocks noGrp="1"/>
          </p:cNvSpPr>
          <p:nvPr>
            <p:ph type="ctrTitle" idx="20"/>
          </p:nvPr>
        </p:nvSpPr>
        <p:spPr>
          <a:xfrm>
            <a:off x="6306272" y="280075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2" name="Google Shape;232;p21"/>
          <p:cNvSpPr txBox="1">
            <a:spLocks noGrp="1"/>
          </p:cNvSpPr>
          <p:nvPr>
            <p:ph type="ctrTitle" idx="21"/>
          </p:nvPr>
        </p:nvSpPr>
        <p:spPr>
          <a:xfrm>
            <a:off x="6306272" y="3686817"/>
            <a:ext cx="2076000" cy="3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3" name="Google Shape;233;p21"/>
          <p:cNvSpPr/>
          <p:nvPr/>
        </p:nvSpPr>
        <p:spPr>
          <a:xfrm>
            <a:off x="3479614" y="3827311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21"/>
          <p:cNvGrpSpPr/>
          <p:nvPr/>
        </p:nvGrpSpPr>
        <p:grpSpPr>
          <a:xfrm>
            <a:off x="3479615" y="2007980"/>
            <a:ext cx="428915" cy="426116"/>
            <a:chOff x="6226275" y="3911538"/>
            <a:chExt cx="900325" cy="894450"/>
          </a:xfrm>
          <a:solidFill>
            <a:srgbClr val="CD2337"/>
          </a:solidFill>
        </p:grpSpPr>
        <p:sp>
          <p:nvSpPr>
            <p:cNvPr id="235" name="Google Shape;235;p21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</p:grpSp>
      <p:sp>
        <p:nvSpPr>
          <p:cNvPr id="243" name="Google Shape;243;p21"/>
          <p:cNvSpPr/>
          <p:nvPr/>
        </p:nvSpPr>
        <p:spPr>
          <a:xfrm>
            <a:off x="3479603" y="2914905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D025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21"/>
          <p:cNvGrpSpPr/>
          <p:nvPr/>
        </p:nvGrpSpPr>
        <p:grpSpPr>
          <a:xfrm>
            <a:off x="4991241" y="2913581"/>
            <a:ext cx="432964" cy="431586"/>
            <a:chOff x="5812000" y="2553488"/>
            <a:chExt cx="769850" cy="767400"/>
          </a:xfrm>
          <a:solidFill>
            <a:srgbClr val="D8283A"/>
          </a:solidFill>
        </p:grpSpPr>
        <p:sp>
          <p:nvSpPr>
            <p:cNvPr id="245" name="Google Shape;245;p21"/>
            <p:cNvSpPr/>
            <p:nvPr/>
          </p:nvSpPr>
          <p:spPr>
            <a:xfrm>
              <a:off x="5858475" y="2553488"/>
              <a:ext cx="150900" cy="150900"/>
            </a:xfrm>
            <a:custGeom>
              <a:avLst/>
              <a:gdLst/>
              <a:ahLst/>
              <a:cxnLst/>
              <a:rect l="l" t="t" r="r" b="b"/>
              <a:pathLst>
                <a:path w="6036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>
              <a:off x="5812000" y="2732888"/>
              <a:ext cx="244675" cy="425725"/>
            </a:xfrm>
            <a:custGeom>
              <a:avLst/>
              <a:gdLst/>
              <a:ahLst/>
              <a:cxnLst/>
              <a:rect l="l" t="t" r="r" b="b"/>
              <a:pathLst>
                <a:path w="9787" h="17029" extrusionOk="0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6384475" y="2553488"/>
              <a:ext cx="150875" cy="150900"/>
            </a:xfrm>
            <a:custGeom>
              <a:avLst/>
              <a:gdLst/>
              <a:ahLst/>
              <a:cxnLst/>
              <a:rect l="l" t="t" r="r" b="b"/>
              <a:pathLst>
                <a:path w="6035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6337975" y="2732088"/>
              <a:ext cx="243875" cy="425700"/>
            </a:xfrm>
            <a:custGeom>
              <a:avLst/>
              <a:gdLst/>
              <a:ahLst/>
              <a:cxnLst/>
              <a:rect l="l" t="t" r="r" b="b"/>
              <a:pathLst>
                <a:path w="9755" h="17028" extrusionOk="0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6057450" y="2834013"/>
              <a:ext cx="279750" cy="486875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21"/>
          <p:cNvSpPr/>
          <p:nvPr/>
        </p:nvSpPr>
        <p:spPr>
          <a:xfrm>
            <a:off x="4991239" y="3824658"/>
            <a:ext cx="432968" cy="433836"/>
          </a:xfrm>
          <a:custGeom>
            <a:avLst/>
            <a:gdLst/>
            <a:ahLst/>
            <a:cxnLst/>
            <a:rect l="l" t="t" r="r" b="b"/>
            <a:pathLst>
              <a:path w="32426" h="32491" extrusionOk="0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1"/>
          <p:cNvSpPr/>
          <p:nvPr/>
        </p:nvSpPr>
        <p:spPr>
          <a:xfrm>
            <a:off x="4969634" y="2079961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rgbClr val="D828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AC1B3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ЗАГОЛОВОК</a:t>
            </a:r>
            <a:endParaRPr sz="3000" dirty="0"/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9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/>
              <a:t>Использование компьютера требует специальных навыков. Людей, достигших в этом мастерства, иногда называют «хакерами». Обычно хакер – это человек, который создаёт программное обеспечение на специальном компьютерном языке. Но слово «хакер» также применимо к человеку, который пытается украсть информацию из компьютерных систем.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60" name="Google Shape;260;p22"/>
          <p:cNvCxnSpPr/>
          <p:nvPr/>
        </p:nvCxnSpPr>
        <p:spPr>
          <a:xfrm>
            <a:off x="4969825" y="2283850"/>
            <a:ext cx="4174175" cy="27818"/>
          </a:xfrm>
          <a:prstGeom prst="straightConnector1">
            <a:avLst/>
          </a:prstGeom>
          <a:noFill/>
          <a:ln w="9525" cap="flat" cmpd="sng">
            <a:solidFill>
              <a:srgbClr val="AC1B3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295;p24"/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chemeClr val="bg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96;p24"/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noFill/>
          <a:ln w="30475" cap="flat" cmpd="sng">
            <a:solidFill>
              <a:schemeClr val="bg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97;p24"/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chemeClr val="bg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98;p24"/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chemeClr val="bg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99;p24"/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chemeClr val="bg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300;p24"/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01;p24"/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2;p24"/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3;p24"/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04;p24"/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05;p24"/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306;p24"/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7;p24"/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08;p24"/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9;p24"/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10;p24"/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11;p24"/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12;p24"/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13;p24"/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14;p24"/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15;p24"/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16;p24"/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17;p24"/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chemeClr val="bg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318;p24"/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319;p24"/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320;p24"/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321;p24"/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22;p24"/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323;p24"/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324;p24"/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325;p24"/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chemeClr val="bg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326;p24"/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327;p24"/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328;p24"/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329;p24"/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330;p24"/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331;p24"/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332;p24"/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33;p24"/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chemeClr val="bg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334;p24"/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335;p24"/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36;p24"/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337;p24"/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38;p24"/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339;p24"/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340;p24"/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341;p24"/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chemeClr val="bg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190;p55"/>
          <p:cNvGrpSpPr/>
          <p:nvPr/>
        </p:nvGrpSpPr>
        <p:grpSpPr>
          <a:xfrm>
            <a:off x="2676204" y="1126730"/>
            <a:ext cx="404304" cy="397922"/>
            <a:chOff x="683125" y="1955275"/>
            <a:chExt cx="299325" cy="294600"/>
          </a:xfrm>
          <a:solidFill>
            <a:srgbClr val="CD2337"/>
          </a:solidFill>
        </p:grpSpPr>
        <p:sp>
          <p:nvSpPr>
            <p:cNvPr id="93" name="Google Shape;9191;p5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solidFill>
                <a:srgbClr val="D02538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192;p5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grpFill/>
            <a:ln>
              <a:solidFill>
                <a:srgbClr val="D02538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193;p5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solidFill>
                <a:srgbClr val="D02538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194;p5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solidFill>
                <a:srgbClr val="D02538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8251;p53"/>
          <p:cNvGrpSpPr/>
          <p:nvPr/>
        </p:nvGrpSpPr>
        <p:grpSpPr>
          <a:xfrm>
            <a:off x="1229930" y="1776453"/>
            <a:ext cx="342328" cy="339793"/>
            <a:chOff x="-13966675" y="1639700"/>
            <a:chExt cx="354450" cy="351825"/>
          </a:xfrm>
          <a:solidFill>
            <a:srgbClr val="D02538"/>
          </a:solidFill>
        </p:grpSpPr>
        <p:sp>
          <p:nvSpPr>
            <p:cNvPr id="98" name="Google Shape;8252;p5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solidFill>
                <a:srgbClr val="CD233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8253;p5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grpFill/>
            <a:ln>
              <a:solidFill>
                <a:srgbClr val="CD233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8254;p5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grpFill/>
            <a:ln>
              <a:solidFill>
                <a:srgbClr val="CD233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255;p5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grpFill/>
            <a:ln>
              <a:solidFill>
                <a:srgbClr val="CD233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256;p5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grpFill/>
            <a:ln>
              <a:solidFill>
                <a:srgbClr val="CD233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7524;p51"/>
          <p:cNvGrpSpPr/>
          <p:nvPr/>
        </p:nvGrpSpPr>
        <p:grpSpPr>
          <a:xfrm>
            <a:off x="3618393" y="1940514"/>
            <a:ext cx="333105" cy="274332"/>
            <a:chOff x="-26986100" y="2735800"/>
            <a:chExt cx="294575" cy="242600"/>
          </a:xfrm>
          <a:solidFill>
            <a:srgbClr val="D8283A"/>
          </a:solidFill>
        </p:grpSpPr>
        <p:sp>
          <p:nvSpPr>
            <p:cNvPr id="104" name="Google Shape;7525;p5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grpFill/>
            <a:ln>
              <a:solidFill>
                <a:srgbClr val="AC1B3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526;p5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solidFill>
                <a:srgbClr val="AC1B3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7228;p50"/>
          <p:cNvGrpSpPr/>
          <p:nvPr/>
        </p:nvGrpSpPr>
        <p:grpSpPr>
          <a:xfrm>
            <a:off x="1109598" y="3494297"/>
            <a:ext cx="334919" cy="333630"/>
            <a:chOff x="-35123050" y="3561225"/>
            <a:chExt cx="292225" cy="291100"/>
          </a:xfrm>
          <a:solidFill>
            <a:srgbClr val="D8283A"/>
          </a:solidFill>
        </p:grpSpPr>
        <p:sp>
          <p:nvSpPr>
            <p:cNvPr id="107" name="Google Shape;7229;p5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grpFill/>
            <a:ln>
              <a:solidFill>
                <a:srgbClr val="AC1B3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230;p5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grpFill/>
            <a:ln>
              <a:solidFill>
                <a:srgbClr val="AC1B3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6666;p49"/>
          <p:cNvSpPr/>
          <p:nvPr/>
        </p:nvSpPr>
        <p:spPr>
          <a:xfrm>
            <a:off x="3202962" y="3496847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CD2337"/>
          </a:solidFill>
          <a:ln>
            <a:solidFill>
              <a:srgbClr val="D8283A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1735</TotalTime>
  <Words>692</Words>
  <Application>Microsoft Macintosh PowerPoint</Application>
  <PresentationFormat>Экран (16:9)</PresentationFormat>
  <Paragraphs>144</Paragraphs>
  <Slides>31</Slides>
  <Notes>31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31</vt:i4>
      </vt:variant>
    </vt:vector>
  </HeadingPairs>
  <TitlesOfParts>
    <vt:vector size="40" baseType="lpstr">
      <vt:lpstr>Arial</vt:lpstr>
      <vt:lpstr>Roboto Black</vt:lpstr>
      <vt:lpstr>Proxima Nova Semibold</vt:lpstr>
      <vt:lpstr>Roboto Mono Regular</vt:lpstr>
      <vt:lpstr>Roboto Light</vt:lpstr>
      <vt:lpstr>Bree Serif</vt:lpstr>
      <vt:lpstr>Proxima Nova</vt:lpstr>
      <vt:lpstr>WEB PROPOSAL</vt:lpstr>
      <vt:lpstr>SlidesGo Final Pages</vt:lpstr>
      <vt:lpstr>Привет!  Это шаблон презентации, который Вы можете использовать, чтобы рассказать о своем решении на хакатоне «Лидеры цифровой трансформации».  Здесь вы найдете примеры слайдов, логотипы, шрифты, цвета, иконки и различные графические элементы. </vt:lpstr>
      <vt:lpstr>Важные моменты  1. Титульный слайд должен содержать: название команды, название задачи, логотип хакатона, логотип постановщика(ов) задачи.  2. Слайд про команду. На нем должны быть указаны все члены команды, которые были в командной заявке с указанием контактных данных.  3. Обязательной единой структуры презентации нет (кроме п.1 и п.2). Оптимальное количество слайдов: 7-10.   Если у Вас будут вопросы, то задавайте их  Вашему модератору!  Удачи! </vt:lpstr>
      <vt:lpstr>Название команды</vt:lpstr>
      <vt:lpstr>Название команды</vt:lpstr>
      <vt:lpstr>Логотипы департаментов – постановщиков задач</vt:lpstr>
      <vt:lpstr>Фон, шрифты и цвета</vt:lpstr>
      <vt:lpstr>Идеи для оформления слайдов</vt:lpstr>
      <vt:lpstr>ЗАГОЛОВОК</vt:lpstr>
      <vt:lpstr>ЗАГОЛОВОК</vt:lpstr>
      <vt:lpstr>ЗАГОЛОВОК</vt:lpstr>
      <vt:lpstr>ЗАГОЛОВОК</vt:lpstr>
      <vt:lpstr>ПОДЗАГОЛОВОК</vt:lpstr>
      <vt:lpstr>ЗАГОЛОВОК</vt:lpstr>
      <vt:lpstr>ЗАГОЛОВОК</vt:lpstr>
      <vt:lpstr>ЗАГОЛОВОК</vt:lpstr>
      <vt:lpstr>ДЕМО</vt:lpstr>
      <vt:lpstr>ЗАГОЛОВОК</vt:lpstr>
      <vt:lpstr>ЗАГОЛОВОК</vt:lpstr>
      <vt:lpstr>Графические элементы</vt:lpstr>
      <vt:lpstr>Презентация PowerPoint</vt:lpstr>
      <vt:lpstr>Иконки</vt:lpstr>
      <vt:lpstr>Бизнес</vt:lpstr>
      <vt:lpstr>Люди</vt:lpstr>
      <vt:lpstr>Креативный процесс</vt:lpstr>
      <vt:lpstr>Образование</vt:lpstr>
      <vt:lpstr>Техническое обслуживание</vt:lpstr>
      <vt:lpstr>Медицина</vt:lpstr>
      <vt:lpstr>Природа</vt:lpstr>
      <vt:lpstr>Культура и искусство</vt:lpstr>
      <vt:lpstr>Маркетинг</vt:lpstr>
      <vt:lpstr>Командная работа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cp:lastModifiedBy>m17677</cp:lastModifiedBy>
  <cp:revision>44</cp:revision>
  <dcterms:modified xsi:type="dcterms:W3CDTF">2020-10-29T22:21:20Z</dcterms:modified>
</cp:coreProperties>
</file>